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F8CBAD"/>
    <a:srgbClr val="B4C7E7"/>
    <a:srgbClr val="5E6B56"/>
    <a:srgbClr val="E8EBF0"/>
    <a:srgbClr val="F5B5EC"/>
    <a:srgbClr val="FFF4D5"/>
    <a:srgbClr val="F7BBBB"/>
    <a:srgbClr val="F49E9E"/>
    <a:srgbClr val="F19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100" d="100"/>
          <a:sy n="100" d="100"/>
        </p:scale>
        <p:origin x="11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6DB9B-F695-44C1-8341-4CF9A162C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85A760-013B-4921-8A6D-78CB81F5C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5E43A-DE7C-4F2F-B694-7E0A1312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541911-CD19-487A-A681-365469EA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A2DB9B-EC64-4D0C-B18D-9BC59FBD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72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264F8-4D70-4D5A-B26C-8BCE8837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912DD3-8D98-4847-ACFB-0A17C2BC4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D0448-F394-4351-9845-2A964674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5FECDB-F6BD-44CB-80B3-F2401BA6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AB4567-FEB9-4846-A7A1-A9961244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57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E98631-A873-4EEC-8678-06C4EB8BE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323020-4654-451B-9D08-9405617D2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74A40-C5DD-4203-99EC-F8CBAD69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CF4D0B-EE40-4FA3-99C6-2D86921B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D4F5BD-9F55-4869-81C8-97C35F91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28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5BFF6-72CC-4C16-94E5-84583E67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8B6BF-C5C0-4065-B9E2-5A9A8BC6A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15F814-BAAF-4E21-8122-130665396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0646DB-442E-42D8-97E5-6A498814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E8DF05-FD38-44F9-9F6A-41E25502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21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39CC5-4B90-420A-B62B-2CB34E7DB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918F94-6783-46F6-915F-3F16216E3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58AC50-8C12-4E57-9251-89B25C3A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F00B1-381E-4DBA-A7E2-F35439A3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72879-C3E8-4C53-B45B-863B634C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2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03C62-D7ED-45DB-945A-76A8A6C3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3F6989-26F8-4987-9F94-E48EE1D6C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8C79C-BBA9-4CB6-A5FD-E8C911A6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746B8D-297A-41A2-A466-1A96F0BF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7EE178-FE85-46CB-9DC7-210A2718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F8DB1E-A13A-47CA-9650-FD742968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7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9E690-0347-47FE-A6CB-B1F0B64B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2BC6E-743D-4A71-B668-23D9B381A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D1C1F4-84CF-4A67-BC6D-7BDB624B1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E5E9AD-EA92-416C-BF4C-A47F516C6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79BF7F-C7CB-4D87-A4B5-5244149B7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468176-BC15-494D-BB7A-5CF41612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72B3D3-D0F5-4F79-85CE-333E5CC3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7D9C63-ABAA-4559-BCE7-6F45496D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0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C0325-9EA1-4AFB-B962-34E5B91D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6F2A8F-28B4-4106-A0C1-E538A5E0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5627DF-4B74-40C6-9CDE-A917A118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CFEAA9-50A5-46D9-85A0-16C87FEA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20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C2F71E-8045-4E2E-BF21-83C0F82D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D4B046-CCC2-4147-B5CF-DF505F23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6C345F-2890-43B4-B09B-9A1CE479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5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DF2BA-FEC2-4509-86F0-144C29317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A165A-3D9B-438D-B2E1-866F931F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F4661C-D5C2-462A-B97A-26051F1DE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51794B-2D0A-4115-9A68-1872E0F54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95CA9C-6CF1-412C-870C-B6D6263F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29FD48-2310-44C0-9C29-0989EF4B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82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7E63B-A7CC-4C25-B7C1-B2A5CDB1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DDF89E-584D-4714-B7C0-EE11F9CCC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457B05-08C0-445E-8E1E-EB448DB41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5A9E41-718B-4C52-B3F1-C3A0383A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D5C1AA-E7A1-4AC7-9281-523D5CED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D3AE70-FA1C-4014-89E5-2CB70EBF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41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BD4187-BAC8-42B3-9089-8440CA7B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22811A-3EE8-4281-B83B-BB48D6C68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351E98-A294-40A1-99E6-CEA5EE79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EDD93-EDF8-4136-9166-851834E37260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1DE723-D401-4303-8CE3-8D1C97682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922429-8032-4FF9-AF4C-B027AF704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10B7D-1564-41D3-AF69-04386F20F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57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5ACFF3-A3AE-4DDD-98E5-FC6E8FC6C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432" r="43519" b="-432"/>
          <a:stretch/>
        </p:blipFill>
        <p:spPr>
          <a:xfrm>
            <a:off x="41773" y="4423410"/>
            <a:ext cx="1080000" cy="1149426"/>
          </a:xfrm>
          <a:prstGeom prst="rect">
            <a:avLst/>
          </a:prstGeom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16F3C5-5135-4898-B38D-C779F4487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2037" r="43042" b="-2037"/>
          <a:stretch/>
        </p:blipFill>
        <p:spPr>
          <a:xfrm>
            <a:off x="8170067" y="4441454"/>
            <a:ext cx="1080000" cy="1149426"/>
          </a:xfrm>
          <a:prstGeom prst="rect">
            <a:avLst/>
          </a:prstGeom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3E02DA-53FE-401F-9591-85F2E1A83636}"/>
              </a:ext>
            </a:extLst>
          </p:cNvPr>
          <p:cNvSpPr/>
          <p:nvPr/>
        </p:nvSpPr>
        <p:spPr>
          <a:xfrm rot="10800000">
            <a:off x="1802146" y="4585915"/>
            <a:ext cx="216000" cy="82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55F9C7-B9FA-4A7D-869F-89DC9DFF1706}"/>
              </a:ext>
            </a:extLst>
          </p:cNvPr>
          <p:cNvSpPr/>
          <p:nvPr/>
        </p:nvSpPr>
        <p:spPr>
          <a:xfrm rot="10800000">
            <a:off x="1349567" y="4584123"/>
            <a:ext cx="216000" cy="82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size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B0D44A4-AA3C-4F26-A7C3-E4B081EA6D16}"/>
                  </a:ext>
                </a:extLst>
              </p:cNvPr>
              <p:cNvSpPr/>
              <p:nvPr/>
            </p:nvSpPr>
            <p:spPr>
              <a:xfrm>
                <a:off x="2356276" y="4704786"/>
                <a:ext cx="1080000" cy="6045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NAF</m:t>
                          </m:r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Block</m:t>
                          </m:r>
                          <m:r>
                            <m:rPr>
                              <m:nor/>
                            </m:rPr>
                            <a:rPr lang="en-US" altLang="zh-CN" sz="12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200" baseline="-25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B0D44A4-AA3C-4F26-A7C3-E4B081EA6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76" y="4704786"/>
                <a:ext cx="1080000" cy="604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4FD885E-F323-4A7D-9245-2AF4AA299A50}"/>
                  </a:ext>
                </a:extLst>
              </p:cNvPr>
              <p:cNvSpPr/>
              <p:nvPr/>
            </p:nvSpPr>
            <p:spPr>
              <a:xfrm>
                <a:off x="2356276" y="3654813"/>
                <a:ext cx="1080000" cy="6045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NAF</m:t>
                          </m:r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Block</m:t>
                          </m:r>
                          <m:r>
                            <m:rPr>
                              <m:nor/>
                            </m:rPr>
                            <a:rPr lang="en-US" altLang="zh-CN" sz="12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1200" baseline="-25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4FD885E-F323-4A7D-9245-2AF4AA299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76" y="3654813"/>
                <a:ext cx="1080000" cy="604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824E9AB-8730-4769-B4F5-E5814D45586D}"/>
                  </a:ext>
                </a:extLst>
              </p:cNvPr>
              <p:cNvSpPr/>
              <p:nvPr/>
            </p:nvSpPr>
            <p:spPr>
              <a:xfrm>
                <a:off x="5939223" y="1573072"/>
                <a:ext cx="1080000" cy="60456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SPT</m:t>
                          </m:r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Block</m:t>
                          </m:r>
                          <m:r>
                            <m:rPr>
                              <m:nor/>
                            </m:rPr>
                            <a:rPr lang="en-US" altLang="zh-CN" sz="12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sz="1200" baseline="-25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824E9AB-8730-4769-B4F5-E5814D455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23" y="1573072"/>
                <a:ext cx="1080000" cy="6045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75FB22C-5D98-411D-86A0-8B8393FFC24B}"/>
                  </a:ext>
                </a:extLst>
              </p:cNvPr>
              <p:cNvSpPr/>
              <p:nvPr/>
            </p:nvSpPr>
            <p:spPr>
              <a:xfrm>
                <a:off x="5939223" y="2617231"/>
                <a:ext cx="1080000" cy="60456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SPT</m:t>
                          </m:r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Block</m:t>
                          </m:r>
                          <m:r>
                            <m:rPr>
                              <m:nor/>
                            </m:rPr>
                            <a:rPr lang="en-US" altLang="zh-CN" sz="12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1200" baseline="-25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75FB22C-5D98-411D-86A0-8B8393FFC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23" y="2617231"/>
                <a:ext cx="1080000" cy="6045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89DA987-BB00-4A67-880A-333ABE4B0574}"/>
                  </a:ext>
                </a:extLst>
              </p:cNvPr>
              <p:cNvSpPr/>
              <p:nvPr/>
            </p:nvSpPr>
            <p:spPr>
              <a:xfrm>
                <a:off x="5939223" y="3661391"/>
                <a:ext cx="1080000" cy="6045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NAF</m:t>
                          </m:r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Block</m:t>
                          </m:r>
                          <m:r>
                            <m:rPr>
                              <m:nor/>
                            </m:rPr>
                            <a:rPr lang="en-US" altLang="zh-CN" sz="12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1200" baseline="-25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89DA987-BB00-4A67-880A-333ABE4B0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23" y="3661391"/>
                <a:ext cx="1080000" cy="6045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9EA87A3-E0FC-4F76-AB07-AC83333AAC65}"/>
                  </a:ext>
                </a:extLst>
              </p:cNvPr>
              <p:cNvSpPr/>
              <p:nvPr/>
            </p:nvSpPr>
            <p:spPr>
              <a:xfrm>
                <a:off x="5939223" y="4714305"/>
                <a:ext cx="1080000" cy="6045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NAF</m:t>
                          </m:r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Block</m:t>
                          </m:r>
                          <m:r>
                            <m:rPr>
                              <m:nor/>
                            </m:rPr>
                            <a:rPr lang="en-US" altLang="zh-CN" sz="12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200" baseline="-25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9EA87A3-E0FC-4F76-AB07-AC83333AA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23" y="4714305"/>
                <a:ext cx="1080000" cy="6045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DDA83FC-BFE7-4609-9DEE-6B19F1567ECA}"/>
                  </a:ext>
                </a:extLst>
              </p:cNvPr>
              <p:cNvSpPr/>
              <p:nvPr/>
            </p:nvSpPr>
            <p:spPr>
              <a:xfrm>
                <a:off x="2356276" y="2610653"/>
                <a:ext cx="1080000" cy="60456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SPT</m:t>
                          </m:r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Block</m:t>
                          </m:r>
                          <m:r>
                            <m:rPr>
                              <m:nor/>
                            </m:rPr>
                            <a:rPr lang="en-US" altLang="zh-CN" sz="12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1200" baseline="-25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DDA83FC-BFE7-4609-9DEE-6B19F1567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76" y="2610653"/>
                <a:ext cx="1080000" cy="6045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4B4792F-60E0-43FA-9063-EB4403E0B368}"/>
                  </a:ext>
                </a:extLst>
              </p:cNvPr>
              <p:cNvSpPr/>
              <p:nvPr/>
            </p:nvSpPr>
            <p:spPr>
              <a:xfrm>
                <a:off x="2356276" y="1566494"/>
                <a:ext cx="1080000" cy="60456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SPT</m:t>
                          </m:r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Block</m:t>
                          </m:r>
                          <m:r>
                            <m:rPr>
                              <m:nor/>
                            </m:rPr>
                            <a:rPr lang="en-US" altLang="zh-CN" sz="12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12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1200" b="0" i="0" baseline="-2500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sz="1200" baseline="-25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4B4792F-60E0-43FA-9063-EB4403E0B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76" y="1566494"/>
                <a:ext cx="1080000" cy="6045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9D1103B2-5B79-45D6-816A-B4263FFFF6E0}"/>
              </a:ext>
            </a:extLst>
          </p:cNvPr>
          <p:cNvSpPr/>
          <p:nvPr/>
        </p:nvSpPr>
        <p:spPr>
          <a:xfrm rot="10800000">
            <a:off x="7324646" y="4607745"/>
            <a:ext cx="216000" cy="82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E9A93F3-6F2E-44AD-9BF0-5B8E44BFEAE9}"/>
                  </a:ext>
                </a:extLst>
              </p:cNvPr>
              <p:cNvSpPr/>
              <p:nvPr/>
            </p:nvSpPr>
            <p:spPr>
              <a:xfrm>
                <a:off x="4419206" y="2610653"/>
                <a:ext cx="720000" cy="59905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FFM</m:t>
                      </m:r>
                    </m:oMath>
                  </m:oMathPara>
                </a14:m>
                <a:endParaRPr lang="en-US" altLang="zh-CN" sz="1200" dirty="0">
                  <a:solidFill>
                    <a:sysClr val="windowText" lastClr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E9A93F3-6F2E-44AD-9BF0-5B8E44BFE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206" y="2610653"/>
                <a:ext cx="720000" cy="59905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F5BCA86-B53C-418E-A83F-5C4BF3C60C00}"/>
                  </a:ext>
                </a:extLst>
              </p:cNvPr>
              <p:cNvSpPr/>
              <p:nvPr/>
            </p:nvSpPr>
            <p:spPr>
              <a:xfrm>
                <a:off x="4422049" y="628025"/>
                <a:ext cx="720000" cy="599055"/>
              </a:xfrm>
              <a:prstGeom prst="rect">
                <a:avLst/>
              </a:prstGeom>
              <a:solidFill>
                <a:srgbClr val="F8CB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CN" sz="12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PT</m:t>
                      </m:r>
                      <m:r>
                        <a:rPr lang="en-US" altLang="zh-CN" sz="12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Block</m:t>
                      </m:r>
                    </m:oMath>
                  </m:oMathPara>
                </a14:m>
                <a:endParaRPr lang="en-US" altLang="zh-CN" sz="1200" baseline="-25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F5BCA86-B53C-418E-A83F-5C4BF3C60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49" y="628025"/>
                <a:ext cx="720000" cy="599055"/>
              </a:xfrm>
              <a:prstGeom prst="rect">
                <a:avLst/>
              </a:prstGeom>
              <a:blipFill>
                <a:blip r:embed="rId13"/>
                <a:stretch>
                  <a:fillRect l="-3306" r="-8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96557C7-B184-433E-9EE7-93D59EF47CDE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2896276" y="4259377"/>
            <a:ext cx="0" cy="44540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F356785-75D7-4C9C-AA2D-7626FAA78B4F}"/>
              </a:ext>
            </a:extLst>
          </p:cNvPr>
          <p:cNvCxnSpPr>
            <a:stCxn id="9" idx="0"/>
            <a:endCxn id="17" idx="2"/>
          </p:cNvCxnSpPr>
          <p:nvPr/>
        </p:nvCxnSpPr>
        <p:spPr>
          <a:xfrm flipV="1">
            <a:off x="2896276" y="3215217"/>
            <a:ext cx="0" cy="4395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173441D-DECC-41B2-99DF-4FF9CF59705C}"/>
              </a:ext>
            </a:extLst>
          </p:cNvPr>
          <p:cNvCxnSpPr>
            <a:stCxn id="17" idx="0"/>
            <a:endCxn id="20" idx="2"/>
          </p:cNvCxnSpPr>
          <p:nvPr/>
        </p:nvCxnSpPr>
        <p:spPr>
          <a:xfrm flipV="1">
            <a:off x="2896276" y="2171058"/>
            <a:ext cx="0" cy="43959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56DD3CF8-2FBC-44C6-8CEB-E19EE0301A18}"/>
              </a:ext>
            </a:extLst>
          </p:cNvPr>
          <p:cNvCxnSpPr>
            <a:stCxn id="20" idx="0"/>
            <a:endCxn id="28" idx="1"/>
          </p:cNvCxnSpPr>
          <p:nvPr/>
        </p:nvCxnSpPr>
        <p:spPr>
          <a:xfrm rot="5400000" flipH="1" flipV="1">
            <a:off x="3339692" y="484138"/>
            <a:ext cx="638941" cy="1525773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D552D6FC-7422-4DD3-B77B-846F0FF419D2}"/>
              </a:ext>
            </a:extLst>
          </p:cNvPr>
          <p:cNvCxnSpPr>
            <a:cxnSpLocks/>
            <a:stCxn id="28" idx="3"/>
            <a:endCxn id="157" idx="0"/>
          </p:cNvCxnSpPr>
          <p:nvPr/>
        </p:nvCxnSpPr>
        <p:spPr>
          <a:xfrm>
            <a:off x="5142049" y="927553"/>
            <a:ext cx="1337174" cy="255749"/>
          </a:xfrm>
          <a:prstGeom prst="bentConnector2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6E062D55-7FB2-4667-9F83-537A39EE755D}"/>
              </a:ext>
            </a:extLst>
          </p:cNvPr>
          <p:cNvCxnSpPr>
            <a:cxnSpLocks/>
            <a:stCxn id="20" idx="3"/>
            <a:endCxn id="157" idx="2"/>
          </p:cNvCxnSpPr>
          <p:nvPr/>
        </p:nvCxnSpPr>
        <p:spPr>
          <a:xfrm flipV="1">
            <a:off x="3436276" y="1291302"/>
            <a:ext cx="2934947" cy="577474"/>
          </a:xfrm>
          <a:prstGeom prst="bentConnector3">
            <a:avLst>
              <a:gd name="adj1" fmla="val 7382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BD365BE4-19F0-4F25-B16E-09FFC62AD55A}"/>
              </a:ext>
            </a:extLst>
          </p:cNvPr>
          <p:cNvCxnSpPr>
            <a:cxnSpLocks/>
            <a:stCxn id="20" idx="3"/>
            <a:endCxn id="153" idx="0"/>
          </p:cNvCxnSpPr>
          <p:nvPr/>
        </p:nvCxnSpPr>
        <p:spPr>
          <a:xfrm>
            <a:off x="3436276" y="1868776"/>
            <a:ext cx="536740" cy="937405"/>
          </a:xfrm>
          <a:prstGeom prst="bentConnector2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83209A5-12DC-422B-BF57-68CD33422E8D}"/>
              </a:ext>
            </a:extLst>
          </p:cNvPr>
          <p:cNvCxnSpPr>
            <a:cxnSpLocks/>
            <a:stCxn id="17" idx="3"/>
            <a:endCxn id="153" idx="2"/>
          </p:cNvCxnSpPr>
          <p:nvPr/>
        </p:nvCxnSpPr>
        <p:spPr>
          <a:xfrm>
            <a:off x="3436276" y="2912935"/>
            <a:ext cx="428740" cy="12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DCF18FA-3436-4083-A625-FC27D497AFE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479223" y="2177636"/>
            <a:ext cx="0" cy="119635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B1D2BA8-D1BB-415E-A67C-57B5B391232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479223" y="3221795"/>
            <a:ext cx="0" cy="128388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D586AAF-158F-42C1-9700-26C60ED967E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479223" y="4265955"/>
            <a:ext cx="0" cy="12838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2F8728D-4021-4AE1-AB24-F3AD1B577E6F}"/>
              </a:ext>
            </a:extLst>
          </p:cNvPr>
          <p:cNvCxnSpPr>
            <a:cxnSpLocks/>
            <a:stCxn id="153" idx="6"/>
            <a:endCxn id="23" idx="1"/>
          </p:cNvCxnSpPr>
          <p:nvPr/>
        </p:nvCxnSpPr>
        <p:spPr>
          <a:xfrm flipV="1">
            <a:off x="4081016" y="2910181"/>
            <a:ext cx="338190" cy="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A88CA28-6A73-4564-B129-6DAB467A4DE1}"/>
              </a:ext>
            </a:extLst>
          </p:cNvPr>
          <p:cNvCxnSpPr>
            <a:cxnSpLocks/>
            <a:stCxn id="23" idx="3"/>
            <a:endCxn id="164" idx="2"/>
          </p:cNvCxnSpPr>
          <p:nvPr/>
        </p:nvCxnSpPr>
        <p:spPr>
          <a:xfrm flipV="1">
            <a:off x="5139206" y="2397433"/>
            <a:ext cx="1232017" cy="512748"/>
          </a:xfrm>
          <a:prstGeom prst="bentConnector3">
            <a:avLst>
              <a:gd name="adj1" fmla="val 384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15C7E62A-6973-488A-A73A-658C24F1600B}"/>
              </a:ext>
            </a:extLst>
          </p:cNvPr>
          <p:cNvCxnSpPr>
            <a:cxnSpLocks/>
            <a:stCxn id="9" idx="3"/>
            <a:endCxn id="165" idx="2"/>
          </p:cNvCxnSpPr>
          <p:nvPr/>
        </p:nvCxnSpPr>
        <p:spPr>
          <a:xfrm flipV="1">
            <a:off x="3436276" y="3448665"/>
            <a:ext cx="2934947" cy="508430"/>
          </a:xfrm>
          <a:prstGeom prst="bentConnector3">
            <a:avLst>
              <a:gd name="adj1" fmla="val 7336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661B05F4-1AD3-42DF-B374-980FDACE44DD}"/>
              </a:ext>
            </a:extLst>
          </p:cNvPr>
          <p:cNvCxnSpPr>
            <a:cxnSpLocks/>
            <a:stCxn id="8" idx="3"/>
            <a:endCxn id="152" idx="2"/>
          </p:cNvCxnSpPr>
          <p:nvPr/>
        </p:nvCxnSpPr>
        <p:spPr>
          <a:xfrm flipV="1">
            <a:off x="3436276" y="4486042"/>
            <a:ext cx="2934947" cy="521026"/>
          </a:xfrm>
          <a:prstGeom prst="bentConnector3">
            <a:avLst>
              <a:gd name="adj1" fmla="val 738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1BF2E52-B828-4C25-B922-B2CB6E66F272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479223" y="2488842"/>
            <a:ext cx="0" cy="1283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185C522-02D6-4A9E-9EA1-FB55E987865A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479223" y="3541754"/>
            <a:ext cx="0" cy="1196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D193A3E-D1FC-4B07-BEEB-41A4F04C1EF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479223" y="4585915"/>
            <a:ext cx="0" cy="128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B098835-496E-4CEC-AC73-C2C75947EF13}"/>
              </a:ext>
            </a:extLst>
          </p:cNvPr>
          <p:cNvCxnSpPr>
            <a:cxnSpLocks/>
            <a:stCxn id="157" idx="4"/>
            <a:endCxn id="15" idx="0"/>
          </p:cNvCxnSpPr>
          <p:nvPr/>
        </p:nvCxnSpPr>
        <p:spPr>
          <a:xfrm>
            <a:off x="6479223" y="1399302"/>
            <a:ext cx="0" cy="173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5252D3-8939-468C-ACAE-A2A9CC8A2EE5}"/>
              </a:ext>
            </a:extLst>
          </p:cNvPr>
          <p:cNvCxnSpPr>
            <a:stCxn id="4" idx="3"/>
            <a:endCxn id="7" idx="3"/>
          </p:cNvCxnSpPr>
          <p:nvPr/>
        </p:nvCxnSpPr>
        <p:spPr>
          <a:xfrm>
            <a:off x="1121773" y="4998123"/>
            <a:ext cx="2277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32BEEC6-231C-4DF6-B057-10F5FFC68F56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>
            <a:off x="2018146" y="4999915"/>
            <a:ext cx="338130" cy="71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EE6A92C-CC93-48F1-B620-1B60286BEA2C}"/>
              </a:ext>
            </a:extLst>
          </p:cNvPr>
          <p:cNvCxnSpPr>
            <a:stCxn id="7" idx="1"/>
            <a:endCxn id="6" idx="3"/>
          </p:cNvCxnSpPr>
          <p:nvPr/>
        </p:nvCxnSpPr>
        <p:spPr>
          <a:xfrm>
            <a:off x="1565567" y="4998123"/>
            <a:ext cx="236579" cy="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00D353C7-2B4E-4F6A-949F-E0CC7B3ADA9C}"/>
              </a:ext>
            </a:extLst>
          </p:cNvPr>
          <p:cNvCxnSpPr>
            <a:cxnSpLocks/>
            <a:stCxn id="7" idx="1"/>
            <a:endCxn id="183" idx="4"/>
          </p:cNvCxnSpPr>
          <p:nvPr/>
        </p:nvCxnSpPr>
        <p:spPr>
          <a:xfrm>
            <a:off x="1565567" y="4998123"/>
            <a:ext cx="6337549" cy="126044"/>
          </a:xfrm>
          <a:prstGeom prst="bentConnector4">
            <a:avLst>
              <a:gd name="adj1" fmla="val 1535"/>
              <a:gd name="adj2" fmla="val 37809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D3B1486-4ED0-4C61-BCF9-D8F977933DE0}"/>
              </a:ext>
            </a:extLst>
          </p:cNvPr>
          <p:cNvCxnSpPr>
            <a:cxnSpLocks/>
            <a:stCxn id="19" idx="3"/>
            <a:endCxn id="21" idx="3"/>
          </p:cNvCxnSpPr>
          <p:nvPr/>
        </p:nvCxnSpPr>
        <p:spPr>
          <a:xfrm>
            <a:off x="7019223" y="5016587"/>
            <a:ext cx="305423" cy="5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8F4DBADB-41D9-4ED8-9CE5-51969883B3E0}"/>
              </a:ext>
            </a:extLst>
          </p:cNvPr>
          <p:cNvCxnSpPr>
            <a:cxnSpLocks/>
            <a:stCxn id="21" idx="1"/>
            <a:endCxn id="183" idx="2"/>
          </p:cNvCxnSpPr>
          <p:nvPr/>
        </p:nvCxnSpPr>
        <p:spPr>
          <a:xfrm flipV="1">
            <a:off x="7540646" y="5016167"/>
            <a:ext cx="254470" cy="55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A7F7E648-9EEB-42D7-9589-DCF0EA798D5A}"/>
              </a:ext>
            </a:extLst>
          </p:cNvPr>
          <p:cNvCxnSpPr>
            <a:cxnSpLocks/>
            <a:stCxn id="183" idx="6"/>
            <a:endCxn id="5" idx="1"/>
          </p:cNvCxnSpPr>
          <p:nvPr/>
        </p:nvCxnSpPr>
        <p:spPr>
          <a:xfrm>
            <a:off x="8011116" y="5016167"/>
            <a:ext cx="1589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流程图: 或者 151">
            <a:extLst>
              <a:ext uri="{FF2B5EF4-FFF2-40B4-BE49-F238E27FC236}">
                <a16:creationId xmlns:a16="http://schemas.microsoft.com/office/drawing/2014/main" id="{BAA07400-A015-4320-874C-59113B40F8DB}"/>
              </a:ext>
            </a:extLst>
          </p:cNvPr>
          <p:cNvSpPr/>
          <p:nvPr/>
        </p:nvSpPr>
        <p:spPr>
          <a:xfrm>
            <a:off x="6371223" y="4378042"/>
            <a:ext cx="216000" cy="216000"/>
          </a:xfrm>
          <a:prstGeom prst="flowChar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流程图: 或者 152">
            <a:extLst>
              <a:ext uri="{FF2B5EF4-FFF2-40B4-BE49-F238E27FC236}">
                <a16:creationId xmlns:a16="http://schemas.microsoft.com/office/drawing/2014/main" id="{3A111239-773D-4CCA-90BD-BD4809CBDA59}"/>
              </a:ext>
            </a:extLst>
          </p:cNvPr>
          <p:cNvSpPr/>
          <p:nvPr/>
        </p:nvSpPr>
        <p:spPr>
          <a:xfrm>
            <a:off x="3865016" y="2806181"/>
            <a:ext cx="216000" cy="216000"/>
          </a:xfrm>
          <a:prstGeom prst="flowChar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流程图: 或者 156">
            <a:extLst>
              <a:ext uri="{FF2B5EF4-FFF2-40B4-BE49-F238E27FC236}">
                <a16:creationId xmlns:a16="http://schemas.microsoft.com/office/drawing/2014/main" id="{6E320184-E2D6-4291-8716-CBC2753EE024}"/>
              </a:ext>
            </a:extLst>
          </p:cNvPr>
          <p:cNvSpPr/>
          <p:nvPr/>
        </p:nvSpPr>
        <p:spPr>
          <a:xfrm>
            <a:off x="6371223" y="1183302"/>
            <a:ext cx="216000" cy="216000"/>
          </a:xfrm>
          <a:prstGeom prst="flowChar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流程图: 或者 163">
            <a:extLst>
              <a:ext uri="{FF2B5EF4-FFF2-40B4-BE49-F238E27FC236}">
                <a16:creationId xmlns:a16="http://schemas.microsoft.com/office/drawing/2014/main" id="{D4E93396-8586-4FC8-A944-3F82D07171A9}"/>
              </a:ext>
            </a:extLst>
          </p:cNvPr>
          <p:cNvSpPr/>
          <p:nvPr/>
        </p:nvSpPr>
        <p:spPr>
          <a:xfrm>
            <a:off x="6371223" y="2289433"/>
            <a:ext cx="216000" cy="216000"/>
          </a:xfrm>
          <a:prstGeom prst="flowChar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流程图: 或者 164">
            <a:extLst>
              <a:ext uri="{FF2B5EF4-FFF2-40B4-BE49-F238E27FC236}">
                <a16:creationId xmlns:a16="http://schemas.microsoft.com/office/drawing/2014/main" id="{CDECB451-D5B4-4CC3-AA59-6AD00A823C20}"/>
              </a:ext>
            </a:extLst>
          </p:cNvPr>
          <p:cNvSpPr/>
          <p:nvPr/>
        </p:nvSpPr>
        <p:spPr>
          <a:xfrm>
            <a:off x="6371223" y="3340665"/>
            <a:ext cx="216000" cy="216000"/>
          </a:xfrm>
          <a:prstGeom prst="flowChar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流程图: 或者 182">
            <a:extLst>
              <a:ext uri="{FF2B5EF4-FFF2-40B4-BE49-F238E27FC236}">
                <a16:creationId xmlns:a16="http://schemas.microsoft.com/office/drawing/2014/main" id="{BFC017F8-80D9-4D05-90F1-7AF762BA3C3F}"/>
              </a:ext>
            </a:extLst>
          </p:cNvPr>
          <p:cNvSpPr/>
          <p:nvPr/>
        </p:nvSpPr>
        <p:spPr>
          <a:xfrm>
            <a:off x="7795116" y="4908167"/>
            <a:ext cx="216000" cy="216000"/>
          </a:xfrm>
          <a:prstGeom prst="flowChar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DFD123EA-AE81-4050-B21C-65A33193E1CE}"/>
              </a:ext>
            </a:extLst>
          </p:cNvPr>
          <p:cNvSpPr/>
          <p:nvPr/>
        </p:nvSpPr>
        <p:spPr>
          <a:xfrm>
            <a:off x="7317907" y="169087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EC8B276E-CD58-4375-8F5F-AA8BF19554A9}"/>
              </a:ext>
            </a:extLst>
          </p:cNvPr>
          <p:cNvSpPr/>
          <p:nvPr/>
        </p:nvSpPr>
        <p:spPr>
          <a:xfrm>
            <a:off x="7317907" y="2739513"/>
            <a:ext cx="36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135342C3-D100-43D2-A2DE-4DD95DA9A01D}"/>
              </a:ext>
            </a:extLst>
          </p:cNvPr>
          <p:cNvSpPr/>
          <p:nvPr/>
        </p:nvSpPr>
        <p:spPr>
          <a:xfrm>
            <a:off x="7200701" y="1638045"/>
            <a:ext cx="594413" cy="155616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29F70348-C0DE-4995-B09B-3F147165AF4E}"/>
              </a:ext>
            </a:extLst>
          </p:cNvPr>
          <p:cNvSpPr txBox="1"/>
          <p:nvPr/>
        </p:nvSpPr>
        <p:spPr>
          <a:xfrm>
            <a:off x="7193741" y="2260379"/>
            <a:ext cx="6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EBC52734-7113-420E-89B5-D84429578A29}"/>
              </a:ext>
            </a:extLst>
          </p:cNvPr>
          <p:cNvCxnSpPr>
            <a:stCxn id="193" idx="1"/>
            <a:endCxn id="15" idx="3"/>
          </p:cNvCxnSpPr>
          <p:nvPr/>
        </p:nvCxnSpPr>
        <p:spPr>
          <a:xfrm flipH="1">
            <a:off x="7019223" y="1870875"/>
            <a:ext cx="298684" cy="4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7B899078-0D76-4DCA-8C46-5DD05A18D588}"/>
              </a:ext>
            </a:extLst>
          </p:cNvPr>
          <p:cNvCxnSpPr>
            <a:stCxn id="195" idx="1"/>
            <a:endCxn id="16" idx="3"/>
          </p:cNvCxnSpPr>
          <p:nvPr/>
        </p:nvCxnSpPr>
        <p:spPr>
          <a:xfrm flipH="1">
            <a:off x="7019223" y="2919513"/>
            <a:ext cx="2986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50EA938A-CA4B-4853-8699-F62FF9A0215E}"/>
              </a:ext>
            </a:extLst>
          </p:cNvPr>
          <p:cNvGrpSpPr/>
          <p:nvPr/>
        </p:nvGrpSpPr>
        <p:grpSpPr>
          <a:xfrm>
            <a:off x="-135207" y="728629"/>
            <a:ext cx="3832937" cy="1795441"/>
            <a:chOff x="1901879" y="527782"/>
            <a:chExt cx="3832937" cy="1795441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558CFBA8-B246-4CDA-8D79-F5AEF21A9519}"/>
                </a:ext>
              </a:extLst>
            </p:cNvPr>
            <p:cNvSpPr/>
            <p:nvPr/>
          </p:nvSpPr>
          <p:spPr>
            <a:xfrm rot="5400000">
              <a:off x="2005251" y="743812"/>
              <a:ext cx="153257" cy="360000"/>
            </a:xfrm>
            <a:prstGeom prst="rect">
              <a:avLst/>
            </a:prstGeom>
            <a:solidFill>
              <a:srgbClr val="C5E0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流程图: 接点 207">
              <a:extLst>
                <a:ext uri="{FF2B5EF4-FFF2-40B4-BE49-F238E27FC236}">
                  <a16:creationId xmlns:a16="http://schemas.microsoft.com/office/drawing/2014/main" id="{593CB7EF-FDB0-43DB-A616-DE6BCE45D2E5}"/>
                </a:ext>
              </a:extLst>
            </p:cNvPr>
            <p:cNvSpPr/>
            <p:nvPr/>
          </p:nvSpPr>
          <p:spPr>
            <a:xfrm>
              <a:off x="1930208" y="2058873"/>
              <a:ext cx="180000" cy="19157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2FD4834C-4F90-40D3-883F-7F32810DE4AB}"/>
                </a:ext>
              </a:extLst>
            </p:cNvPr>
            <p:cNvSpPr txBox="1"/>
            <p:nvPr/>
          </p:nvSpPr>
          <p:spPr>
            <a:xfrm>
              <a:off x="2369602" y="789263"/>
              <a:ext cx="1386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NAF Block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22CB9C88-7CAF-4247-B78E-65BA4ACEB41C}"/>
                </a:ext>
              </a:extLst>
            </p:cNvPr>
            <p:cNvSpPr txBox="1"/>
            <p:nvPr/>
          </p:nvSpPr>
          <p:spPr>
            <a:xfrm>
              <a:off x="2369602" y="1402419"/>
              <a:ext cx="16920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Downsample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E1ACE143-0F29-4996-8DFD-866E6F97E12E}"/>
                </a:ext>
              </a:extLst>
            </p:cNvPr>
            <p:cNvSpPr txBox="1"/>
            <p:nvPr/>
          </p:nvSpPr>
          <p:spPr>
            <a:xfrm>
              <a:off x="2369602" y="2015446"/>
              <a:ext cx="1843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Element-wise addition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A390C61C-E62D-4309-BE69-9237ECCCBEE0}"/>
                </a:ext>
              </a:extLst>
            </p:cNvPr>
            <p:cNvSpPr/>
            <p:nvPr/>
          </p:nvSpPr>
          <p:spPr>
            <a:xfrm rot="5400000">
              <a:off x="2005251" y="1050005"/>
              <a:ext cx="153257" cy="360000"/>
            </a:xfrm>
            <a:prstGeom prst="rect">
              <a:avLst/>
            </a:prstGeom>
            <a:solidFill>
              <a:srgbClr val="FEA9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2B308D5F-867F-42D6-8A56-0BDCDA38B0F3}"/>
                </a:ext>
              </a:extLst>
            </p:cNvPr>
            <p:cNvSpPr txBox="1"/>
            <p:nvPr/>
          </p:nvSpPr>
          <p:spPr>
            <a:xfrm>
              <a:off x="2369601" y="1095905"/>
              <a:ext cx="33652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Attention Middle Block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文本框 213">
              <a:extLst>
                <a:ext uri="{FF2B5EF4-FFF2-40B4-BE49-F238E27FC236}">
                  <a16:creationId xmlns:a16="http://schemas.microsoft.com/office/drawing/2014/main" id="{427CB1C5-3C53-4195-8A7E-D9ED687F4153}"/>
                </a:ext>
              </a:extLst>
            </p:cNvPr>
            <p:cNvSpPr txBox="1"/>
            <p:nvPr/>
          </p:nvSpPr>
          <p:spPr>
            <a:xfrm>
              <a:off x="2369603" y="1708933"/>
              <a:ext cx="950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Upsample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5" name="直接箭头连接符 214">
              <a:extLst>
                <a:ext uri="{FF2B5EF4-FFF2-40B4-BE49-F238E27FC236}">
                  <a16:creationId xmlns:a16="http://schemas.microsoft.com/office/drawing/2014/main" id="{8166F3CB-00A2-46F4-BFB7-5E845E1C1AED}"/>
                </a:ext>
              </a:extLst>
            </p:cNvPr>
            <p:cNvCxnSpPr>
              <a:cxnSpLocks/>
            </p:cNvCxnSpPr>
            <p:nvPr/>
          </p:nvCxnSpPr>
          <p:spPr>
            <a:xfrm>
              <a:off x="1901879" y="1546196"/>
              <a:ext cx="360001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AEE73E42-E2D5-4D60-B0CE-613180C23A04}"/>
                </a:ext>
              </a:extLst>
            </p:cNvPr>
            <p:cNvCxnSpPr>
              <a:cxnSpLocks/>
            </p:cNvCxnSpPr>
            <p:nvPr/>
          </p:nvCxnSpPr>
          <p:spPr>
            <a:xfrm>
              <a:off x="1901879" y="1841471"/>
              <a:ext cx="360001" cy="0"/>
            </a:xfrm>
            <a:prstGeom prst="straightConnector1">
              <a:avLst/>
            </a:prstGeom>
            <a:ln w="28575">
              <a:solidFill>
                <a:srgbClr val="69924E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8FA9460F-2AC1-433D-8F49-43340ACDF77D}"/>
                </a:ext>
              </a:extLst>
            </p:cNvPr>
            <p:cNvSpPr/>
            <p:nvPr/>
          </p:nvSpPr>
          <p:spPr>
            <a:xfrm rot="5400000">
              <a:off x="2005250" y="437459"/>
              <a:ext cx="153257" cy="360000"/>
            </a:xfrm>
            <a:prstGeom prst="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20959F17-0801-4149-BE32-0A51EA2A7CC9}"/>
                </a:ext>
              </a:extLst>
            </p:cNvPr>
            <p:cNvSpPr txBox="1"/>
            <p:nvPr/>
          </p:nvSpPr>
          <p:spPr>
            <a:xfrm>
              <a:off x="2369601" y="527782"/>
              <a:ext cx="2409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Fusion Middleware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67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B698635D-E8CC-4AF5-B3AC-38CA6076EDDA}"/>
              </a:ext>
            </a:extLst>
          </p:cNvPr>
          <p:cNvGrpSpPr/>
          <p:nvPr/>
        </p:nvGrpSpPr>
        <p:grpSpPr>
          <a:xfrm>
            <a:off x="1307381" y="228908"/>
            <a:ext cx="8262199" cy="3343262"/>
            <a:chOff x="1307381" y="228908"/>
            <a:chExt cx="8262199" cy="33432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6D78F1A-0778-431D-9961-28FDC9D3B33B}"/>
                </a:ext>
              </a:extLst>
            </p:cNvPr>
            <p:cNvGrpSpPr/>
            <p:nvPr/>
          </p:nvGrpSpPr>
          <p:grpSpPr>
            <a:xfrm>
              <a:off x="1307381" y="228909"/>
              <a:ext cx="1242060" cy="3000762"/>
              <a:chOff x="1307381" y="228909"/>
              <a:chExt cx="1242060" cy="3000762"/>
            </a:xfrm>
          </p:grpSpPr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86087EE5-47FD-46A8-89DD-FC6F72510D58}"/>
                  </a:ext>
                </a:extLst>
              </p:cNvPr>
              <p:cNvSpPr/>
              <p:nvPr/>
            </p:nvSpPr>
            <p:spPr>
              <a:xfrm>
                <a:off x="1307381" y="228909"/>
                <a:ext cx="1242060" cy="300076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80002853-B21B-48D0-8673-DBE5A4FEE58E}"/>
                  </a:ext>
                </a:extLst>
              </p:cNvPr>
              <p:cNvSpPr/>
              <p:nvPr/>
            </p:nvSpPr>
            <p:spPr>
              <a:xfrm>
                <a:off x="1424411" y="2696277"/>
                <a:ext cx="900000" cy="216000"/>
              </a:xfrm>
              <a:prstGeom prst="roundRect">
                <a:avLst/>
              </a:prstGeom>
              <a:solidFill>
                <a:srgbClr val="E8EB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B7C7C3D1-42EC-4766-91A2-F16C825DCE82}"/>
                  </a:ext>
                </a:extLst>
              </p:cNvPr>
              <p:cNvSpPr/>
              <p:nvPr/>
            </p:nvSpPr>
            <p:spPr>
              <a:xfrm>
                <a:off x="1424411" y="2261352"/>
                <a:ext cx="900000" cy="216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MHPA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0F796B50-6296-4E12-96AD-005F1FEA49EF}"/>
                  </a:ext>
                </a:extLst>
              </p:cNvPr>
              <p:cNvSpPr/>
              <p:nvPr/>
            </p:nvSpPr>
            <p:spPr>
              <a:xfrm>
                <a:off x="1424411" y="856490"/>
                <a:ext cx="900000" cy="216000"/>
              </a:xfrm>
              <a:prstGeom prst="roundRect">
                <a:avLst/>
              </a:prstGeom>
              <a:solidFill>
                <a:srgbClr val="FFF4D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SGFF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FFA3F012-0CB6-47DE-8C46-A9AC3A9BFB22}"/>
                  </a:ext>
                </a:extLst>
              </p:cNvPr>
              <p:cNvSpPr/>
              <p:nvPr/>
            </p:nvSpPr>
            <p:spPr>
              <a:xfrm>
                <a:off x="1424411" y="1342921"/>
                <a:ext cx="900000" cy="216000"/>
              </a:xfrm>
              <a:prstGeom prst="roundRect">
                <a:avLst/>
              </a:prstGeom>
              <a:solidFill>
                <a:srgbClr val="E8EB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流程图: 或者 58">
                <a:extLst>
                  <a:ext uri="{FF2B5EF4-FFF2-40B4-BE49-F238E27FC236}">
                    <a16:creationId xmlns:a16="http://schemas.microsoft.com/office/drawing/2014/main" id="{7ED1ACA6-BE5D-4630-9534-109F91BD8116}"/>
                  </a:ext>
                </a:extLst>
              </p:cNvPr>
              <p:cNvSpPr/>
              <p:nvPr/>
            </p:nvSpPr>
            <p:spPr>
              <a:xfrm>
                <a:off x="1789556" y="1829352"/>
                <a:ext cx="180000" cy="180000"/>
              </a:xfrm>
              <a:prstGeom prst="flowChartOr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流程图: 或者 60">
                <a:extLst>
                  <a:ext uri="{FF2B5EF4-FFF2-40B4-BE49-F238E27FC236}">
                    <a16:creationId xmlns:a16="http://schemas.microsoft.com/office/drawing/2014/main" id="{32E0A4C2-86D6-470D-AD7A-BE68E0872BE8}"/>
                  </a:ext>
                </a:extLst>
              </p:cNvPr>
              <p:cNvSpPr/>
              <p:nvPr/>
            </p:nvSpPr>
            <p:spPr>
              <a:xfrm>
                <a:off x="1789556" y="447074"/>
                <a:ext cx="180000" cy="180000"/>
              </a:xfrm>
              <a:prstGeom prst="flowChartOr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78669C22-217E-4E20-BB0A-E8BEB4CFCABA}"/>
                  </a:ext>
                </a:extLst>
              </p:cNvPr>
              <p:cNvCxnSpPr>
                <a:stCxn id="2" idx="0"/>
                <a:endCxn id="56" idx="2"/>
              </p:cNvCxnSpPr>
              <p:nvPr/>
            </p:nvCxnSpPr>
            <p:spPr>
              <a:xfrm flipV="1">
                <a:off x="1874411" y="2477352"/>
                <a:ext cx="0" cy="2189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08A46074-BFC5-4002-A179-AE9D3CF9EBB9}"/>
                  </a:ext>
                </a:extLst>
              </p:cNvPr>
              <p:cNvCxnSpPr>
                <a:stCxn id="56" idx="0"/>
                <a:endCxn id="59" idx="4"/>
              </p:cNvCxnSpPr>
              <p:nvPr/>
            </p:nvCxnSpPr>
            <p:spPr>
              <a:xfrm flipV="1">
                <a:off x="1874411" y="2009352"/>
                <a:ext cx="5145" cy="252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1EB749E6-7162-4CA3-AE26-B0C4EF14C15A}"/>
                  </a:ext>
                </a:extLst>
              </p:cNvPr>
              <p:cNvCxnSpPr>
                <a:stCxn id="59" idx="0"/>
                <a:endCxn id="58" idx="2"/>
              </p:cNvCxnSpPr>
              <p:nvPr/>
            </p:nvCxnSpPr>
            <p:spPr>
              <a:xfrm flipH="1" flipV="1">
                <a:off x="1874411" y="1558921"/>
                <a:ext cx="5145" cy="270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775DE934-2D6F-424A-8DE2-6C4A280CF311}"/>
                  </a:ext>
                </a:extLst>
              </p:cNvPr>
              <p:cNvCxnSpPr>
                <a:stCxn id="58" idx="0"/>
                <a:endCxn id="57" idx="2"/>
              </p:cNvCxnSpPr>
              <p:nvPr/>
            </p:nvCxnSpPr>
            <p:spPr>
              <a:xfrm flipV="1">
                <a:off x="1874411" y="1072490"/>
                <a:ext cx="0" cy="270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6D4920EA-CAE4-4EFC-98A8-CB9DF27C9449}"/>
                  </a:ext>
                </a:extLst>
              </p:cNvPr>
              <p:cNvCxnSpPr>
                <a:stCxn id="57" idx="0"/>
                <a:endCxn id="61" idx="4"/>
              </p:cNvCxnSpPr>
              <p:nvPr/>
            </p:nvCxnSpPr>
            <p:spPr>
              <a:xfrm flipV="1">
                <a:off x="1874411" y="627074"/>
                <a:ext cx="5145" cy="2294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8748E552-32BA-4F87-AB99-159264EF02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74410" y="253679"/>
                <a:ext cx="5146" cy="18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7A66C5F-558D-41D4-8A90-4D9E15D344BA}"/>
                  </a:ext>
                </a:extLst>
              </p:cNvPr>
              <p:cNvCxnSpPr>
                <a:cxnSpLocks/>
                <a:endCxn id="2" idx="2"/>
              </p:cNvCxnSpPr>
              <p:nvPr/>
            </p:nvCxnSpPr>
            <p:spPr>
              <a:xfrm flipV="1">
                <a:off x="1874411" y="2912277"/>
                <a:ext cx="0" cy="252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连接符: 肘形 53">
                <a:extLst>
                  <a:ext uri="{FF2B5EF4-FFF2-40B4-BE49-F238E27FC236}">
                    <a16:creationId xmlns:a16="http://schemas.microsoft.com/office/drawing/2014/main" id="{522E4225-42F8-4299-99F6-5CA456E47FC5}"/>
                  </a:ext>
                </a:extLst>
              </p:cNvPr>
              <p:cNvCxnSpPr>
                <a:cxnSpLocks/>
                <a:endCxn id="59" idx="6"/>
              </p:cNvCxnSpPr>
              <p:nvPr/>
            </p:nvCxnSpPr>
            <p:spPr>
              <a:xfrm rot="5400000" flipH="1" flipV="1">
                <a:off x="1353791" y="2439972"/>
                <a:ext cx="1136385" cy="95146"/>
              </a:xfrm>
              <a:prstGeom prst="bentConnector4">
                <a:avLst>
                  <a:gd name="adj1" fmla="val -898"/>
                  <a:gd name="adj2" fmla="val 532472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连接符: 肘形 73">
                <a:extLst>
                  <a:ext uri="{FF2B5EF4-FFF2-40B4-BE49-F238E27FC236}">
                    <a16:creationId xmlns:a16="http://schemas.microsoft.com/office/drawing/2014/main" id="{F68BCC78-FCFB-40B9-AB24-D213A025CA88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rot="5400000" flipH="1" flipV="1">
                <a:off x="1338740" y="1081746"/>
                <a:ext cx="1175487" cy="86145"/>
              </a:xfrm>
              <a:prstGeom prst="bentConnector4">
                <a:avLst>
                  <a:gd name="adj1" fmla="val -501"/>
                  <a:gd name="adj2" fmla="val 56881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9BA4F874-8190-436B-BFEE-D05F539008D1}"/>
                </a:ext>
              </a:extLst>
            </p:cNvPr>
            <p:cNvGrpSpPr/>
            <p:nvPr/>
          </p:nvGrpSpPr>
          <p:grpSpPr>
            <a:xfrm>
              <a:off x="3685896" y="1096627"/>
              <a:ext cx="620972" cy="442669"/>
              <a:chOff x="3835400" y="2774206"/>
              <a:chExt cx="620972" cy="442669"/>
            </a:xfrm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371C18C0-F966-46DF-8B28-852D30F4B044}"/>
                  </a:ext>
                </a:extLst>
              </p:cNvPr>
              <p:cNvSpPr/>
              <p:nvPr/>
            </p:nvSpPr>
            <p:spPr>
              <a:xfrm rot="16200000">
                <a:off x="3763871" y="2845736"/>
                <a:ext cx="442668" cy="29960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1x1 conv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4C976B98-06E7-4A79-8CB0-D71561DBEB66}"/>
                  </a:ext>
                </a:extLst>
              </p:cNvPr>
              <p:cNvSpPr/>
              <p:nvPr/>
            </p:nvSpPr>
            <p:spPr>
              <a:xfrm rot="16200000">
                <a:off x="4085638" y="2846140"/>
                <a:ext cx="442668" cy="298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3x3 dconv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8AF660F8-A8AC-4801-BFA0-5E64C69E6181}"/>
                </a:ext>
              </a:extLst>
            </p:cNvPr>
            <p:cNvGrpSpPr/>
            <p:nvPr/>
          </p:nvGrpSpPr>
          <p:grpSpPr>
            <a:xfrm>
              <a:off x="3679050" y="1795716"/>
              <a:ext cx="620972" cy="442669"/>
              <a:chOff x="3835400" y="2774206"/>
              <a:chExt cx="620972" cy="442669"/>
            </a:xfrm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2A742FF2-45CC-43F2-808D-A1D75911878C}"/>
                  </a:ext>
                </a:extLst>
              </p:cNvPr>
              <p:cNvSpPr/>
              <p:nvPr/>
            </p:nvSpPr>
            <p:spPr>
              <a:xfrm rot="16200000">
                <a:off x="3763871" y="2845736"/>
                <a:ext cx="442668" cy="29960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1x1 conv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9DA20737-A50D-483A-9FFB-9EF9E81D24F4}"/>
                  </a:ext>
                </a:extLst>
              </p:cNvPr>
              <p:cNvSpPr/>
              <p:nvPr/>
            </p:nvSpPr>
            <p:spPr>
              <a:xfrm rot="16200000">
                <a:off x="4085638" y="2846140"/>
                <a:ext cx="442668" cy="298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3x3 dconv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B681D16F-1E96-4E45-BD2E-659ABCD83231}"/>
                </a:ext>
              </a:extLst>
            </p:cNvPr>
            <p:cNvGrpSpPr/>
            <p:nvPr/>
          </p:nvGrpSpPr>
          <p:grpSpPr>
            <a:xfrm>
              <a:off x="3696298" y="2489356"/>
              <a:ext cx="620972" cy="442669"/>
              <a:chOff x="3835400" y="2774206"/>
              <a:chExt cx="620972" cy="442669"/>
            </a:xfrm>
          </p:grpSpPr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F7A12BC4-08C4-4E45-9C0D-BE6F130F530B}"/>
                  </a:ext>
                </a:extLst>
              </p:cNvPr>
              <p:cNvSpPr/>
              <p:nvPr/>
            </p:nvSpPr>
            <p:spPr>
              <a:xfrm rot="16200000">
                <a:off x="3763871" y="2845736"/>
                <a:ext cx="442668" cy="29960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1x1 conv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56E40878-E80F-41ED-9669-060C5AB91775}"/>
                  </a:ext>
                </a:extLst>
              </p:cNvPr>
              <p:cNvSpPr/>
              <p:nvPr/>
            </p:nvSpPr>
            <p:spPr>
              <a:xfrm rot="16200000">
                <a:off x="4085638" y="2846140"/>
                <a:ext cx="442668" cy="298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3x3 dconv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" name="立方体 112">
              <a:extLst>
                <a:ext uri="{FF2B5EF4-FFF2-40B4-BE49-F238E27FC236}">
                  <a16:creationId xmlns:a16="http://schemas.microsoft.com/office/drawing/2014/main" id="{37D4CCCA-6621-4E97-88D6-05B6DE3DAA68}"/>
                </a:ext>
              </a:extLst>
            </p:cNvPr>
            <p:cNvSpPr/>
            <p:nvPr/>
          </p:nvSpPr>
          <p:spPr>
            <a:xfrm>
              <a:off x="3043376" y="1882250"/>
              <a:ext cx="360000" cy="360000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流程图: 接点 113">
              <a:extLst>
                <a:ext uri="{FF2B5EF4-FFF2-40B4-BE49-F238E27FC236}">
                  <a16:creationId xmlns:a16="http://schemas.microsoft.com/office/drawing/2014/main" id="{D8B27297-21EC-4C53-9AF2-52C3540C093E}"/>
                </a:ext>
              </a:extLst>
            </p:cNvPr>
            <p:cNvSpPr/>
            <p:nvPr/>
          </p:nvSpPr>
          <p:spPr>
            <a:xfrm rot="16200000">
              <a:off x="4510577" y="1227960"/>
              <a:ext cx="195553" cy="18000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46800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流程图: 接点 114">
              <a:extLst>
                <a:ext uri="{FF2B5EF4-FFF2-40B4-BE49-F238E27FC236}">
                  <a16:creationId xmlns:a16="http://schemas.microsoft.com/office/drawing/2014/main" id="{5835D55C-70A9-41F1-AB53-4F0553CDB004}"/>
                </a:ext>
              </a:extLst>
            </p:cNvPr>
            <p:cNvSpPr/>
            <p:nvPr/>
          </p:nvSpPr>
          <p:spPr>
            <a:xfrm rot="16200000">
              <a:off x="4510577" y="1924855"/>
              <a:ext cx="195553" cy="18000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46800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流程图: 接点 115">
              <a:extLst>
                <a:ext uri="{FF2B5EF4-FFF2-40B4-BE49-F238E27FC236}">
                  <a16:creationId xmlns:a16="http://schemas.microsoft.com/office/drawing/2014/main" id="{C94AC248-63F6-41FD-B816-2CCBB9608E45}"/>
                </a:ext>
              </a:extLst>
            </p:cNvPr>
            <p:cNvSpPr/>
            <p:nvPr/>
          </p:nvSpPr>
          <p:spPr>
            <a:xfrm rot="16200000">
              <a:off x="4510577" y="2618466"/>
              <a:ext cx="190360" cy="18000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46800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686538A5-61A6-4153-B4F5-985AA153B861}"/>
                </a:ext>
              </a:extLst>
            </p:cNvPr>
            <p:cNvGrpSpPr/>
            <p:nvPr/>
          </p:nvGrpSpPr>
          <p:grpSpPr>
            <a:xfrm>
              <a:off x="5130854" y="1583112"/>
              <a:ext cx="180000" cy="180000"/>
              <a:chOff x="5123519" y="2932194"/>
              <a:chExt cx="216000" cy="216000"/>
            </a:xfrm>
          </p:grpSpPr>
          <p:sp>
            <p:nvSpPr>
              <p:cNvPr id="143" name="流程图: 接点 142">
                <a:extLst>
                  <a:ext uri="{FF2B5EF4-FFF2-40B4-BE49-F238E27FC236}">
                    <a16:creationId xmlns:a16="http://schemas.microsoft.com/office/drawing/2014/main" id="{C6E938DC-57DE-4DE7-A9DF-0F2C3FA1002D}"/>
                  </a:ext>
                </a:extLst>
              </p:cNvPr>
              <p:cNvSpPr/>
              <p:nvPr/>
            </p:nvSpPr>
            <p:spPr>
              <a:xfrm>
                <a:off x="5123519" y="2932194"/>
                <a:ext cx="216000" cy="21600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82B8054E-EBBF-40A4-B6D6-AC04E9E8DB70}"/>
                  </a:ext>
                </a:extLst>
              </p:cNvPr>
              <p:cNvCxnSpPr>
                <a:cxnSpLocks/>
                <a:stCxn id="143" idx="1"/>
                <a:endCxn id="143" idx="5"/>
              </p:cNvCxnSpPr>
              <p:nvPr/>
            </p:nvCxnSpPr>
            <p:spPr>
              <a:xfrm>
                <a:off x="5155151" y="2963826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72373B63-6170-4FA4-9799-008257A653AC}"/>
                  </a:ext>
                </a:extLst>
              </p:cNvPr>
              <p:cNvCxnSpPr>
                <a:cxnSpLocks/>
                <a:stCxn id="143" idx="7"/>
                <a:endCxn id="143" idx="3"/>
              </p:cNvCxnSpPr>
              <p:nvPr/>
            </p:nvCxnSpPr>
            <p:spPr>
              <a:xfrm flipH="1">
                <a:off x="5155151" y="2963826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0516CF2-986F-4964-9BD4-D95E3E1DDB95}"/>
                </a:ext>
              </a:extLst>
            </p:cNvPr>
            <p:cNvGrpSpPr/>
            <p:nvPr/>
          </p:nvGrpSpPr>
          <p:grpSpPr>
            <a:xfrm>
              <a:off x="5623520" y="1902164"/>
              <a:ext cx="180000" cy="180000"/>
              <a:chOff x="5123519" y="2932194"/>
              <a:chExt cx="216000" cy="216000"/>
            </a:xfrm>
          </p:grpSpPr>
          <p:sp>
            <p:nvSpPr>
              <p:cNvPr id="140" name="流程图: 接点 139">
                <a:extLst>
                  <a:ext uri="{FF2B5EF4-FFF2-40B4-BE49-F238E27FC236}">
                    <a16:creationId xmlns:a16="http://schemas.microsoft.com/office/drawing/2014/main" id="{C7449F86-D822-488B-897B-9CB0D3EB7695}"/>
                  </a:ext>
                </a:extLst>
              </p:cNvPr>
              <p:cNvSpPr/>
              <p:nvPr/>
            </p:nvSpPr>
            <p:spPr>
              <a:xfrm>
                <a:off x="5123519" y="2932194"/>
                <a:ext cx="216000" cy="21600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591E1A2A-126F-493E-8F15-B58B3D45C3D7}"/>
                  </a:ext>
                </a:extLst>
              </p:cNvPr>
              <p:cNvCxnSpPr>
                <a:cxnSpLocks/>
                <a:stCxn id="140" idx="1"/>
                <a:endCxn id="140" idx="5"/>
              </p:cNvCxnSpPr>
              <p:nvPr/>
            </p:nvCxnSpPr>
            <p:spPr>
              <a:xfrm>
                <a:off x="5155151" y="2963826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0FA056A1-DC5E-408B-8760-0E8830575812}"/>
                  </a:ext>
                </a:extLst>
              </p:cNvPr>
              <p:cNvCxnSpPr>
                <a:cxnSpLocks/>
                <a:stCxn id="140" idx="7"/>
                <a:endCxn id="140" idx="3"/>
              </p:cNvCxnSpPr>
              <p:nvPr/>
            </p:nvCxnSpPr>
            <p:spPr>
              <a:xfrm flipH="1">
                <a:off x="5155151" y="2963826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C514A762-9461-4880-8AD2-8FDD56BDF26C}"/>
                </a:ext>
              </a:extLst>
            </p:cNvPr>
            <p:cNvSpPr/>
            <p:nvPr/>
          </p:nvSpPr>
          <p:spPr>
            <a:xfrm rot="16200000">
              <a:off x="6183735" y="1837491"/>
              <a:ext cx="442668" cy="29960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lnSpc>
                  <a:spcPts val="1000"/>
                </a:lnSpc>
              </a:pPr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988650AD-DCAD-4129-8D1B-1581FE7CC9E0}"/>
                </a:ext>
              </a:extLst>
            </p:cNvPr>
            <p:cNvCxnSpPr>
              <a:stCxn id="151" idx="2"/>
              <a:endCxn id="114" idx="0"/>
            </p:cNvCxnSpPr>
            <p:nvPr/>
          </p:nvCxnSpPr>
          <p:spPr>
            <a:xfrm flipV="1">
              <a:off x="4306868" y="1317960"/>
              <a:ext cx="21148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8FC2098F-8F05-4C62-AFC7-DBE795B6A36C}"/>
                </a:ext>
              </a:extLst>
            </p:cNvPr>
            <p:cNvCxnSpPr>
              <a:stCxn id="149" idx="2"/>
              <a:endCxn id="115" idx="0"/>
            </p:cNvCxnSpPr>
            <p:nvPr/>
          </p:nvCxnSpPr>
          <p:spPr>
            <a:xfrm flipV="1">
              <a:off x="4300022" y="2014855"/>
              <a:ext cx="218332" cy="2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336CB7AE-8C17-4645-8F7D-F980147AC881}"/>
                </a:ext>
              </a:extLst>
            </p:cNvPr>
            <p:cNvCxnSpPr>
              <a:stCxn id="147" idx="2"/>
              <a:endCxn id="116" idx="0"/>
            </p:cNvCxnSpPr>
            <p:nvPr/>
          </p:nvCxnSpPr>
          <p:spPr>
            <a:xfrm flipV="1">
              <a:off x="4317270" y="2708466"/>
              <a:ext cx="198487" cy="2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流程图: 接点 126">
              <a:extLst>
                <a:ext uri="{FF2B5EF4-FFF2-40B4-BE49-F238E27FC236}">
                  <a16:creationId xmlns:a16="http://schemas.microsoft.com/office/drawing/2014/main" id="{1EBA2EF3-20E6-4791-BE77-B0E8682C2553}"/>
                </a:ext>
              </a:extLst>
            </p:cNvPr>
            <p:cNvSpPr/>
            <p:nvPr/>
          </p:nvSpPr>
          <p:spPr>
            <a:xfrm rot="16200000">
              <a:off x="5440512" y="1586125"/>
              <a:ext cx="195553" cy="18000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46800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189EC464-E22A-4476-A191-CFA0ADE0E253}"/>
                </a:ext>
              </a:extLst>
            </p:cNvPr>
            <p:cNvCxnSpPr>
              <a:cxnSpLocks/>
              <a:stCxn id="143" idx="6"/>
              <a:endCxn id="127" idx="0"/>
            </p:cNvCxnSpPr>
            <p:nvPr/>
          </p:nvCxnSpPr>
          <p:spPr>
            <a:xfrm>
              <a:off x="5310854" y="1673112"/>
              <a:ext cx="137435" cy="3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流程图: 接点 129">
              <a:extLst>
                <a:ext uri="{FF2B5EF4-FFF2-40B4-BE49-F238E27FC236}">
                  <a16:creationId xmlns:a16="http://schemas.microsoft.com/office/drawing/2014/main" id="{73FF6F19-5C71-4108-91D8-A81FC1DA68AE}"/>
                </a:ext>
              </a:extLst>
            </p:cNvPr>
            <p:cNvSpPr/>
            <p:nvPr/>
          </p:nvSpPr>
          <p:spPr>
            <a:xfrm rot="16200000">
              <a:off x="5924616" y="1897296"/>
              <a:ext cx="195553" cy="18000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46800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立方体 131">
              <a:extLst>
                <a:ext uri="{FF2B5EF4-FFF2-40B4-BE49-F238E27FC236}">
                  <a16:creationId xmlns:a16="http://schemas.microsoft.com/office/drawing/2014/main" id="{35220DB2-18C1-43D9-85C3-A18074BB5A50}"/>
                </a:ext>
              </a:extLst>
            </p:cNvPr>
            <p:cNvSpPr/>
            <p:nvPr/>
          </p:nvSpPr>
          <p:spPr>
            <a:xfrm>
              <a:off x="6709254" y="1762096"/>
              <a:ext cx="360000" cy="360000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C5223AEC-2DBE-408D-AEC9-174DBE7EB67C}"/>
                </a:ext>
              </a:extLst>
            </p:cNvPr>
            <p:cNvCxnSpPr>
              <a:cxnSpLocks/>
              <a:endCxn id="132" idx="2"/>
            </p:cNvCxnSpPr>
            <p:nvPr/>
          </p:nvCxnSpPr>
          <p:spPr>
            <a:xfrm flipV="1">
              <a:off x="6529474" y="1987096"/>
              <a:ext cx="179780" cy="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连接符: 肘形 133">
              <a:extLst>
                <a:ext uri="{FF2B5EF4-FFF2-40B4-BE49-F238E27FC236}">
                  <a16:creationId xmlns:a16="http://schemas.microsoft.com/office/drawing/2014/main" id="{A7E5999C-2E54-4B7A-A033-37B12D9F0D4A}"/>
                </a:ext>
              </a:extLst>
            </p:cNvPr>
            <p:cNvCxnSpPr>
              <a:stCxn id="113" idx="5"/>
              <a:endCxn id="150" idx="0"/>
            </p:cNvCxnSpPr>
            <p:nvPr/>
          </p:nvCxnSpPr>
          <p:spPr>
            <a:xfrm flipV="1">
              <a:off x="3403376" y="1317962"/>
              <a:ext cx="282521" cy="6992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连接符: 肘形 134">
              <a:extLst>
                <a:ext uri="{FF2B5EF4-FFF2-40B4-BE49-F238E27FC236}">
                  <a16:creationId xmlns:a16="http://schemas.microsoft.com/office/drawing/2014/main" id="{CCB2F98E-C649-4CD7-9224-60329F6EB106}"/>
                </a:ext>
              </a:extLst>
            </p:cNvPr>
            <p:cNvCxnSpPr>
              <a:stCxn id="113" idx="5"/>
              <a:endCxn id="148" idx="0"/>
            </p:cNvCxnSpPr>
            <p:nvPr/>
          </p:nvCxnSpPr>
          <p:spPr>
            <a:xfrm flipV="1">
              <a:off x="3403376" y="2017051"/>
              <a:ext cx="275675" cy="19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连接符: 肘形 135">
              <a:extLst>
                <a:ext uri="{FF2B5EF4-FFF2-40B4-BE49-F238E27FC236}">
                  <a16:creationId xmlns:a16="http://schemas.microsoft.com/office/drawing/2014/main" id="{C664B842-C75F-4A40-AF5F-44FBBF8B9E91}"/>
                </a:ext>
              </a:extLst>
            </p:cNvPr>
            <p:cNvCxnSpPr>
              <a:stCxn id="113" idx="5"/>
              <a:endCxn id="146" idx="0"/>
            </p:cNvCxnSpPr>
            <p:nvPr/>
          </p:nvCxnSpPr>
          <p:spPr>
            <a:xfrm>
              <a:off x="3403376" y="2017250"/>
              <a:ext cx="292923" cy="69344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FC9C5752-59E5-4BC5-8BE1-F91A4A5DB389}"/>
                </a:ext>
              </a:extLst>
            </p:cNvPr>
            <p:cNvSpPr txBox="1"/>
            <p:nvPr/>
          </p:nvSpPr>
          <p:spPr>
            <a:xfrm>
              <a:off x="2956876" y="2295481"/>
              <a:ext cx="6173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Feature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D900DF4E-0CB0-463E-AD11-7D38419F1559}"/>
                </a:ext>
              </a:extLst>
            </p:cNvPr>
            <p:cNvSpPr txBox="1"/>
            <p:nvPr/>
          </p:nvSpPr>
          <p:spPr>
            <a:xfrm>
              <a:off x="6709254" y="2177859"/>
              <a:ext cx="479962" cy="43088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Refined Feature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4" name="连接符: 肘形 103">
              <a:extLst>
                <a:ext uri="{FF2B5EF4-FFF2-40B4-BE49-F238E27FC236}">
                  <a16:creationId xmlns:a16="http://schemas.microsoft.com/office/drawing/2014/main" id="{125252D4-29C2-4FED-AF30-B65EA973743B}"/>
                </a:ext>
              </a:extLst>
            </p:cNvPr>
            <p:cNvCxnSpPr>
              <a:stCxn id="127" idx="4"/>
              <a:endCxn id="140" idx="0"/>
            </p:cNvCxnSpPr>
            <p:nvPr/>
          </p:nvCxnSpPr>
          <p:spPr>
            <a:xfrm>
              <a:off x="5628289" y="1676125"/>
              <a:ext cx="85231" cy="22603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F3FEB3B3-5D7F-4FF8-B090-F3CB9ABFFA59}"/>
                </a:ext>
              </a:extLst>
            </p:cNvPr>
            <p:cNvCxnSpPr>
              <a:stCxn id="140" idx="6"/>
              <a:endCxn id="130" idx="0"/>
            </p:cNvCxnSpPr>
            <p:nvPr/>
          </p:nvCxnSpPr>
          <p:spPr>
            <a:xfrm flipV="1">
              <a:off x="5803520" y="1987296"/>
              <a:ext cx="128873" cy="4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2B015B01-B429-46F5-9F04-5AF2CC6B9F0C}"/>
                </a:ext>
              </a:extLst>
            </p:cNvPr>
            <p:cNvCxnSpPr>
              <a:cxnSpLocks/>
              <a:stCxn id="130" idx="4"/>
              <a:endCxn id="119" idx="0"/>
            </p:cNvCxnSpPr>
            <p:nvPr/>
          </p:nvCxnSpPr>
          <p:spPr>
            <a:xfrm>
              <a:off x="6112393" y="1987296"/>
              <a:ext cx="14287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流程图: 或者 171">
              <a:extLst>
                <a:ext uri="{FF2B5EF4-FFF2-40B4-BE49-F238E27FC236}">
                  <a16:creationId xmlns:a16="http://schemas.microsoft.com/office/drawing/2014/main" id="{0A21BF08-4465-473E-831E-46D49B6AB9BA}"/>
                </a:ext>
              </a:extLst>
            </p:cNvPr>
            <p:cNvSpPr/>
            <p:nvPr/>
          </p:nvSpPr>
          <p:spPr>
            <a:xfrm>
              <a:off x="4888577" y="1229440"/>
              <a:ext cx="180000" cy="180000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9" name="流程图: 或者 188">
              <a:extLst>
                <a:ext uri="{FF2B5EF4-FFF2-40B4-BE49-F238E27FC236}">
                  <a16:creationId xmlns:a16="http://schemas.microsoft.com/office/drawing/2014/main" id="{87F58F82-5CB3-428B-BFE5-C0D4D5DB71FF}"/>
                </a:ext>
              </a:extLst>
            </p:cNvPr>
            <p:cNvSpPr/>
            <p:nvPr/>
          </p:nvSpPr>
          <p:spPr>
            <a:xfrm>
              <a:off x="4888577" y="1924855"/>
              <a:ext cx="180000" cy="180000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0" name="流程图: 或者 189">
              <a:extLst>
                <a:ext uri="{FF2B5EF4-FFF2-40B4-BE49-F238E27FC236}">
                  <a16:creationId xmlns:a16="http://schemas.microsoft.com/office/drawing/2014/main" id="{651E1429-FBCE-4E95-A804-2E3D794BCC45}"/>
                </a:ext>
              </a:extLst>
            </p:cNvPr>
            <p:cNvSpPr/>
            <p:nvPr/>
          </p:nvSpPr>
          <p:spPr>
            <a:xfrm>
              <a:off x="4888577" y="2618466"/>
              <a:ext cx="180000" cy="180000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82389C36-5D46-4A69-87DA-42F065683950}"/>
                </a:ext>
              </a:extLst>
            </p:cNvPr>
            <p:cNvSpPr/>
            <p:nvPr/>
          </p:nvSpPr>
          <p:spPr>
            <a:xfrm>
              <a:off x="3696772" y="515292"/>
              <a:ext cx="610096" cy="36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6DCFA48D-0941-43A5-8B35-532F499B2E16}"/>
                </a:ext>
              </a:extLst>
            </p:cNvPr>
            <p:cNvCxnSpPr>
              <a:stCxn id="115" idx="4"/>
              <a:endCxn id="189" idx="2"/>
            </p:cNvCxnSpPr>
            <p:nvPr/>
          </p:nvCxnSpPr>
          <p:spPr>
            <a:xfrm>
              <a:off x="4698354" y="2014855"/>
              <a:ext cx="1902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>
              <a:extLst>
                <a:ext uri="{FF2B5EF4-FFF2-40B4-BE49-F238E27FC236}">
                  <a16:creationId xmlns:a16="http://schemas.microsoft.com/office/drawing/2014/main" id="{32848175-5E6C-4544-9B2F-CF23752172B1}"/>
                </a:ext>
              </a:extLst>
            </p:cNvPr>
            <p:cNvCxnSpPr>
              <a:stCxn id="116" idx="4"/>
              <a:endCxn id="190" idx="2"/>
            </p:cNvCxnSpPr>
            <p:nvPr/>
          </p:nvCxnSpPr>
          <p:spPr>
            <a:xfrm>
              <a:off x="4695757" y="2708466"/>
              <a:ext cx="1928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箭头连接符 187">
              <a:extLst>
                <a:ext uri="{FF2B5EF4-FFF2-40B4-BE49-F238E27FC236}">
                  <a16:creationId xmlns:a16="http://schemas.microsoft.com/office/drawing/2014/main" id="{F7E56473-7E35-49F6-9469-51E7EEA723D7}"/>
                </a:ext>
              </a:extLst>
            </p:cNvPr>
            <p:cNvCxnSpPr>
              <a:stCxn id="114" idx="4"/>
              <a:endCxn id="172" idx="2"/>
            </p:cNvCxnSpPr>
            <p:nvPr/>
          </p:nvCxnSpPr>
          <p:spPr>
            <a:xfrm>
              <a:off x="4698354" y="1317960"/>
              <a:ext cx="190223" cy="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连接符: 肘形 212">
              <a:extLst>
                <a:ext uri="{FF2B5EF4-FFF2-40B4-BE49-F238E27FC236}">
                  <a16:creationId xmlns:a16="http://schemas.microsoft.com/office/drawing/2014/main" id="{AD8D564E-659F-44FE-8B19-856C9C60589A}"/>
                </a:ext>
              </a:extLst>
            </p:cNvPr>
            <p:cNvCxnSpPr>
              <a:stCxn id="172" idx="6"/>
              <a:endCxn id="143" idx="0"/>
            </p:cNvCxnSpPr>
            <p:nvPr/>
          </p:nvCxnSpPr>
          <p:spPr>
            <a:xfrm>
              <a:off x="5068577" y="1319440"/>
              <a:ext cx="152277" cy="26367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连接符: 肘形 214">
              <a:extLst>
                <a:ext uri="{FF2B5EF4-FFF2-40B4-BE49-F238E27FC236}">
                  <a16:creationId xmlns:a16="http://schemas.microsoft.com/office/drawing/2014/main" id="{7E5C9206-6A80-45D0-9C79-42BFDE59A9AA}"/>
                </a:ext>
              </a:extLst>
            </p:cNvPr>
            <p:cNvCxnSpPr>
              <a:stCxn id="189" idx="6"/>
              <a:endCxn id="143" idx="4"/>
            </p:cNvCxnSpPr>
            <p:nvPr/>
          </p:nvCxnSpPr>
          <p:spPr>
            <a:xfrm flipV="1">
              <a:off x="5068577" y="1763112"/>
              <a:ext cx="152277" cy="25174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连接符: 肘形 216">
              <a:extLst>
                <a:ext uri="{FF2B5EF4-FFF2-40B4-BE49-F238E27FC236}">
                  <a16:creationId xmlns:a16="http://schemas.microsoft.com/office/drawing/2014/main" id="{27569558-D16F-4C31-8D28-BCFBA715FEBF}"/>
                </a:ext>
              </a:extLst>
            </p:cNvPr>
            <p:cNvCxnSpPr>
              <a:stCxn id="190" idx="6"/>
              <a:endCxn id="140" idx="4"/>
            </p:cNvCxnSpPr>
            <p:nvPr/>
          </p:nvCxnSpPr>
          <p:spPr>
            <a:xfrm flipV="1">
              <a:off x="5068577" y="2082164"/>
              <a:ext cx="644943" cy="62630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连接符: 肘形 239">
              <a:extLst>
                <a:ext uri="{FF2B5EF4-FFF2-40B4-BE49-F238E27FC236}">
                  <a16:creationId xmlns:a16="http://schemas.microsoft.com/office/drawing/2014/main" id="{F724BA89-006C-4117-AE3C-075B32BF13BA}"/>
                </a:ext>
              </a:extLst>
            </p:cNvPr>
            <p:cNvCxnSpPr>
              <a:cxnSpLocks/>
              <a:stCxn id="194" idx="3"/>
            </p:cNvCxnSpPr>
            <p:nvPr/>
          </p:nvCxnSpPr>
          <p:spPr>
            <a:xfrm>
              <a:off x="4306868" y="695292"/>
              <a:ext cx="607319" cy="1940913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连接符: 肘形 242">
              <a:extLst>
                <a:ext uri="{FF2B5EF4-FFF2-40B4-BE49-F238E27FC236}">
                  <a16:creationId xmlns:a16="http://schemas.microsoft.com/office/drawing/2014/main" id="{2ADAC3E7-9278-4902-BC15-A1C2B9964D6E}"/>
                </a:ext>
              </a:extLst>
            </p:cNvPr>
            <p:cNvCxnSpPr>
              <a:cxnSpLocks/>
              <a:stCxn id="194" idx="3"/>
            </p:cNvCxnSpPr>
            <p:nvPr/>
          </p:nvCxnSpPr>
          <p:spPr>
            <a:xfrm>
              <a:off x="4306868" y="695292"/>
              <a:ext cx="639959" cy="1230357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连接符: 肘形 246">
              <a:extLst>
                <a:ext uri="{FF2B5EF4-FFF2-40B4-BE49-F238E27FC236}">
                  <a16:creationId xmlns:a16="http://schemas.microsoft.com/office/drawing/2014/main" id="{5D4C67D9-990C-43CA-B01E-20688B0E52B2}"/>
                </a:ext>
              </a:extLst>
            </p:cNvPr>
            <p:cNvCxnSpPr>
              <a:cxnSpLocks/>
              <a:stCxn id="194" idx="3"/>
              <a:endCxn id="172" idx="0"/>
            </p:cNvCxnSpPr>
            <p:nvPr/>
          </p:nvCxnSpPr>
          <p:spPr>
            <a:xfrm>
              <a:off x="4306868" y="695292"/>
              <a:ext cx="671709" cy="534148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矩形: 圆角 256">
              <a:extLst>
                <a:ext uri="{FF2B5EF4-FFF2-40B4-BE49-F238E27FC236}">
                  <a16:creationId xmlns:a16="http://schemas.microsoft.com/office/drawing/2014/main" id="{9F065790-5E78-4E75-BFBC-D72E03D5A96C}"/>
                </a:ext>
              </a:extLst>
            </p:cNvPr>
            <p:cNvSpPr/>
            <p:nvPr/>
          </p:nvSpPr>
          <p:spPr>
            <a:xfrm>
              <a:off x="2949255" y="228908"/>
              <a:ext cx="4373881" cy="3032639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: 圆角 260">
              <a:extLst>
                <a:ext uri="{FF2B5EF4-FFF2-40B4-BE49-F238E27FC236}">
                  <a16:creationId xmlns:a16="http://schemas.microsoft.com/office/drawing/2014/main" id="{F936D2D2-C01F-411F-A29D-66C8B3B96257}"/>
                </a:ext>
              </a:extLst>
            </p:cNvPr>
            <p:cNvSpPr/>
            <p:nvPr/>
          </p:nvSpPr>
          <p:spPr>
            <a:xfrm>
              <a:off x="8122302" y="2736753"/>
              <a:ext cx="900000" cy="216000"/>
            </a:xfrm>
            <a:prstGeom prst="roundRect">
              <a:avLst/>
            </a:prstGeom>
            <a:solidFill>
              <a:srgbClr val="C5E0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ctr"/>
            <a:lstStyle/>
            <a:p>
              <a:pPr algn="ctr">
                <a:lnSpc>
                  <a:spcPts val="1000"/>
                </a:lnSpc>
              </a:pPr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2B8E2C5C-3DBA-4DFA-9673-50FD1F3B7BEE}"/>
                </a:ext>
              </a:extLst>
            </p:cNvPr>
            <p:cNvSpPr/>
            <p:nvPr/>
          </p:nvSpPr>
          <p:spPr>
            <a:xfrm>
              <a:off x="8122302" y="2301153"/>
              <a:ext cx="900000" cy="216000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ctr"/>
            <a:lstStyle/>
            <a:p>
              <a:pPr algn="ctr">
                <a:lnSpc>
                  <a:spcPts val="1000"/>
                </a:lnSpc>
              </a:pPr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3x3 dconv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矩形: 圆角 262">
              <a:extLst>
                <a:ext uri="{FF2B5EF4-FFF2-40B4-BE49-F238E27FC236}">
                  <a16:creationId xmlns:a16="http://schemas.microsoft.com/office/drawing/2014/main" id="{4341CF38-AE04-424B-80EB-DF005EC7AAF7}"/>
                </a:ext>
              </a:extLst>
            </p:cNvPr>
            <p:cNvSpPr/>
            <p:nvPr/>
          </p:nvSpPr>
          <p:spPr>
            <a:xfrm>
              <a:off x="8122302" y="464479"/>
              <a:ext cx="900000" cy="216000"/>
            </a:xfrm>
            <a:prstGeom prst="roundRect">
              <a:avLst/>
            </a:prstGeom>
            <a:solidFill>
              <a:srgbClr val="C5E0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ctr"/>
            <a:lstStyle/>
            <a:p>
              <a:pPr algn="ctr">
                <a:lnSpc>
                  <a:spcPts val="1000"/>
                </a:lnSpc>
              </a:pPr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9" name="组合 268">
              <a:extLst>
                <a:ext uri="{FF2B5EF4-FFF2-40B4-BE49-F238E27FC236}">
                  <a16:creationId xmlns:a16="http://schemas.microsoft.com/office/drawing/2014/main" id="{B204A77F-F4C1-463B-8F1F-868130BB74D1}"/>
                </a:ext>
              </a:extLst>
            </p:cNvPr>
            <p:cNvGrpSpPr/>
            <p:nvPr/>
          </p:nvGrpSpPr>
          <p:grpSpPr>
            <a:xfrm>
              <a:off x="7747302" y="1367657"/>
              <a:ext cx="482462" cy="513443"/>
              <a:chOff x="7437141" y="1755890"/>
              <a:chExt cx="482462" cy="513443"/>
            </a:xfrm>
          </p:grpSpPr>
          <p:sp>
            <p:nvSpPr>
              <p:cNvPr id="265" name="立方体 264">
                <a:extLst>
                  <a:ext uri="{FF2B5EF4-FFF2-40B4-BE49-F238E27FC236}">
                    <a16:creationId xmlns:a16="http://schemas.microsoft.com/office/drawing/2014/main" id="{FD79148D-3CC0-4AC6-B8B1-777E659F5465}"/>
                  </a:ext>
                </a:extLst>
              </p:cNvPr>
              <p:cNvSpPr/>
              <p:nvPr/>
            </p:nvSpPr>
            <p:spPr>
              <a:xfrm flipH="1">
                <a:off x="7437141" y="1755890"/>
                <a:ext cx="416511" cy="450016"/>
              </a:xfrm>
              <a:prstGeom prst="cube">
                <a:avLst>
                  <a:gd name="adj" fmla="val 1678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立方体 265">
                <a:extLst>
                  <a:ext uri="{FF2B5EF4-FFF2-40B4-BE49-F238E27FC236}">
                    <a16:creationId xmlns:a16="http://schemas.microsoft.com/office/drawing/2014/main" id="{847A882C-83AB-4124-A421-3D90373976F9}"/>
                  </a:ext>
                </a:extLst>
              </p:cNvPr>
              <p:cNvSpPr/>
              <p:nvPr/>
            </p:nvSpPr>
            <p:spPr>
              <a:xfrm flipH="1">
                <a:off x="7503092" y="1819317"/>
                <a:ext cx="416511" cy="450016"/>
              </a:xfrm>
              <a:prstGeom prst="cube">
                <a:avLst>
                  <a:gd name="adj" fmla="val 1678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43E13424-6A18-427C-BC42-E57C690D1F5F}"/>
                </a:ext>
              </a:extLst>
            </p:cNvPr>
            <p:cNvGrpSpPr/>
            <p:nvPr/>
          </p:nvGrpSpPr>
          <p:grpSpPr>
            <a:xfrm>
              <a:off x="9008271" y="1372333"/>
              <a:ext cx="482462" cy="510743"/>
              <a:chOff x="8762488" y="1755890"/>
              <a:chExt cx="482462" cy="510743"/>
            </a:xfrm>
          </p:grpSpPr>
          <p:sp>
            <p:nvSpPr>
              <p:cNvPr id="267" name="立方体 266">
                <a:extLst>
                  <a:ext uri="{FF2B5EF4-FFF2-40B4-BE49-F238E27FC236}">
                    <a16:creationId xmlns:a16="http://schemas.microsoft.com/office/drawing/2014/main" id="{5E3A21EA-8507-4EAC-9D6D-F4812DF49EE8}"/>
                  </a:ext>
                </a:extLst>
              </p:cNvPr>
              <p:cNvSpPr/>
              <p:nvPr/>
            </p:nvSpPr>
            <p:spPr>
              <a:xfrm flipH="1">
                <a:off x="8762488" y="1755890"/>
                <a:ext cx="416511" cy="450016"/>
              </a:xfrm>
              <a:prstGeom prst="cube">
                <a:avLst>
                  <a:gd name="adj" fmla="val 16784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立方体 267">
                <a:extLst>
                  <a:ext uri="{FF2B5EF4-FFF2-40B4-BE49-F238E27FC236}">
                    <a16:creationId xmlns:a16="http://schemas.microsoft.com/office/drawing/2014/main" id="{DEA49ADE-101A-4101-ADA7-E9AB5C880419}"/>
                  </a:ext>
                </a:extLst>
              </p:cNvPr>
              <p:cNvSpPr/>
              <p:nvPr/>
            </p:nvSpPr>
            <p:spPr>
              <a:xfrm flipH="1">
                <a:off x="8828439" y="1816617"/>
                <a:ext cx="416511" cy="450016"/>
              </a:xfrm>
              <a:prstGeom prst="cube">
                <a:avLst>
                  <a:gd name="adj" fmla="val 1678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AF66F187-6AA8-4B38-9A0D-D6526F97DD7A}"/>
                </a:ext>
              </a:extLst>
            </p:cNvPr>
            <p:cNvSpPr/>
            <p:nvPr/>
          </p:nvSpPr>
          <p:spPr>
            <a:xfrm>
              <a:off x="8482302" y="946474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en-US" altLang="zh-CN" sz="4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zh-CN" alt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7" name="连接符: 肘形 286">
              <a:extLst>
                <a:ext uri="{FF2B5EF4-FFF2-40B4-BE49-F238E27FC236}">
                  <a16:creationId xmlns:a16="http://schemas.microsoft.com/office/drawing/2014/main" id="{E397958F-A0CA-4B55-9AEA-EC07F055CEF1}"/>
                </a:ext>
              </a:extLst>
            </p:cNvPr>
            <p:cNvCxnSpPr>
              <a:stCxn id="265" idx="0"/>
              <a:endCxn id="285" idx="2"/>
            </p:cNvCxnSpPr>
            <p:nvPr/>
          </p:nvCxnSpPr>
          <p:spPr>
            <a:xfrm rot="5400000" flipH="1" flipV="1">
              <a:off x="8035862" y="921217"/>
              <a:ext cx="331183" cy="56169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连接符: 肘形 288">
              <a:extLst>
                <a:ext uri="{FF2B5EF4-FFF2-40B4-BE49-F238E27FC236}">
                  <a16:creationId xmlns:a16="http://schemas.microsoft.com/office/drawing/2014/main" id="{B9F57291-D046-4C60-A887-D79640AF8A40}"/>
                </a:ext>
              </a:extLst>
            </p:cNvPr>
            <p:cNvCxnSpPr>
              <a:cxnSpLocks/>
              <a:stCxn id="267" idx="0"/>
              <a:endCxn id="285" idx="6"/>
            </p:cNvCxnSpPr>
            <p:nvPr/>
          </p:nvCxnSpPr>
          <p:spPr>
            <a:xfrm rot="16200000" flipV="1">
              <a:off x="8754009" y="944768"/>
              <a:ext cx="335859" cy="51927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>
              <a:extLst>
                <a:ext uri="{FF2B5EF4-FFF2-40B4-BE49-F238E27FC236}">
                  <a16:creationId xmlns:a16="http://schemas.microsoft.com/office/drawing/2014/main" id="{E8041CA1-20C5-407E-A1A1-E0F154F5666D}"/>
                </a:ext>
              </a:extLst>
            </p:cNvPr>
            <p:cNvCxnSpPr>
              <a:stCxn id="285" idx="0"/>
              <a:endCxn id="263" idx="2"/>
            </p:cNvCxnSpPr>
            <p:nvPr/>
          </p:nvCxnSpPr>
          <p:spPr>
            <a:xfrm flipV="1">
              <a:off x="8572302" y="680479"/>
              <a:ext cx="0" cy="2659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左大括号 313">
              <a:extLst>
                <a:ext uri="{FF2B5EF4-FFF2-40B4-BE49-F238E27FC236}">
                  <a16:creationId xmlns:a16="http://schemas.microsoft.com/office/drawing/2014/main" id="{0CE68B64-AA98-4F61-B3D4-4FAF3C10A840}"/>
                </a:ext>
              </a:extLst>
            </p:cNvPr>
            <p:cNvSpPr/>
            <p:nvPr/>
          </p:nvSpPr>
          <p:spPr>
            <a:xfrm rot="16200000">
              <a:off x="8376533" y="1430843"/>
              <a:ext cx="391538" cy="1292052"/>
            </a:xfrm>
            <a:prstGeom prst="leftBrace">
              <a:avLst>
                <a:gd name="adj1" fmla="val 21909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6" name="直接箭头连接符 315">
              <a:extLst>
                <a:ext uri="{FF2B5EF4-FFF2-40B4-BE49-F238E27FC236}">
                  <a16:creationId xmlns:a16="http://schemas.microsoft.com/office/drawing/2014/main" id="{A5077D16-23FB-4DC0-BEF2-C62DE39056B7}"/>
                </a:ext>
              </a:extLst>
            </p:cNvPr>
            <p:cNvCxnSpPr>
              <a:stCxn id="261" idx="0"/>
              <a:endCxn id="262" idx="2"/>
            </p:cNvCxnSpPr>
            <p:nvPr/>
          </p:nvCxnSpPr>
          <p:spPr>
            <a:xfrm flipV="1">
              <a:off x="8572302" y="2517153"/>
              <a:ext cx="0" cy="219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箭头连接符 317">
              <a:extLst>
                <a:ext uri="{FF2B5EF4-FFF2-40B4-BE49-F238E27FC236}">
                  <a16:creationId xmlns:a16="http://schemas.microsoft.com/office/drawing/2014/main" id="{F04187E8-6DB3-45FB-8F6B-7E175CEA4842}"/>
                </a:ext>
              </a:extLst>
            </p:cNvPr>
            <p:cNvCxnSpPr>
              <a:cxnSpLocks/>
              <a:endCxn id="261" idx="2"/>
            </p:cNvCxnSpPr>
            <p:nvPr/>
          </p:nvCxnSpPr>
          <p:spPr>
            <a:xfrm flipV="1">
              <a:off x="8572302" y="2952753"/>
              <a:ext cx="0" cy="252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箭头连接符 319">
              <a:extLst>
                <a:ext uri="{FF2B5EF4-FFF2-40B4-BE49-F238E27FC236}">
                  <a16:creationId xmlns:a16="http://schemas.microsoft.com/office/drawing/2014/main" id="{85987CB1-2A7B-4C6D-9C4D-6042DA265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2302" y="273327"/>
              <a:ext cx="0" cy="18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矩形: 圆角 321">
              <a:extLst>
                <a:ext uri="{FF2B5EF4-FFF2-40B4-BE49-F238E27FC236}">
                  <a16:creationId xmlns:a16="http://schemas.microsoft.com/office/drawing/2014/main" id="{2894313D-1350-400C-8DD5-00BEA9C14615}"/>
                </a:ext>
              </a:extLst>
            </p:cNvPr>
            <p:cNvSpPr/>
            <p:nvPr/>
          </p:nvSpPr>
          <p:spPr>
            <a:xfrm>
              <a:off x="7626504" y="228908"/>
              <a:ext cx="1943076" cy="3052516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F39EA43-B688-4E2A-BE76-17A3AA610389}"/>
                </a:ext>
              </a:extLst>
            </p:cNvPr>
            <p:cNvSpPr txBox="1"/>
            <p:nvPr/>
          </p:nvSpPr>
          <p:spPr>
            <a:xfrm>
              <a:off x="1571845" y="3264393"/>
              <a:ext cx="566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3DD43AB8-3475-4C99-8A2F-DF32BEE115AE}"/>
                </a:ext>
              </a:extLst>
            </p:cNvPr>
            <p:cNvSpPr txBox="1"/>
            <p:nvPr/>
          </p:nvSpPr>
          <p:spPr>
            <a:xfrm>
              <a:off x="4872166" y="3264393"/>
              <a:ext cx="566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3841EA8E-74C2-435B-8991-4FDC2439682A}"/>
                </a:ext>
              </a:extLst>
            </p:cNvPr>
            <p:cNvSpPr txBox="1"/>
            <p:nvPr/>
          </p:nvSpPr>
          <p:spPr>
            <a:xfrm>
              <a:off x="8314803" y="3264393"/>
              <a:ext cx="566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91B806D-AAD7-47B1-8699-BD79E526C3A1}"/>
              </a:ext>
            </a:extLst>
          </p:cNvPr>
          <p:cNvGrpSpPr/>
          <p:nvPr/>
        </p:nvGrpSpPr>
        <p:grpSpPr>
          <a:xfrm>
            <a:off x="1311964" y="4192551"/>
            <a:ext cx="8144872" cy="1492389"/>
            <a:chOff x="1311964" y="4192551"/>
            <a:chExt cx="8144872" cy="1492389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C2CB3299-9A5E-4997-BD2B-A184BB59FC3F}"/>
                </a:ext>
              </a:extLst>
            </p:cNvPr>
            <p:cNvSpPr/>
            <p:nvPr/>
          </p:nvSpPr>
          <p:spPr>
            <a:xfrm rot="16200000">
              <a:off x="1436148" y="4774877"/>
              <a:ext cx="782686" cy="173852"/>
            </a:xfrm>
            <a:prstGeom prst="rect">
              <a:avLst/>
            </a:prstGeom>
            <a:solidFill>
              <a:srgbClr val="E8EB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LN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B4D8D337-BE69-4A2C-8F70-677E48117563}"/>
                </a:ext>
              </a:extLst>
            </p:cNvPr>
            <p:cNvSpPr/>
            <p:nvPr/>
          </p:nvSpPr>
          <p:spPr>
            <a:xfrm rot="16200000">
              <a:off x="1926127" y="4774877"/>
              <a:ext cx="782686" cy="173852"/>
            </a:xfrm>
            <a:prstGeom prst="rect">
              <a:avLst/>
            </a:prstGeom>
            <a:solidFill>
              <a:srgbClr val="C5E0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581F483D-1A60-4FF3-AA21-33573F9F4CB8}"/>
                </a:ext>
              </a:extLst>
            </p:cNvPr>
            <p:cNvSpPr/>
            <p:nvPr/>
          </p:nvSpPr>
          <p:spPr>
            <a:xfrm rot="16200000">
              <a:off x="2127688" y="4774877"/>
              <a:ext cx="782686" cy="173852"/>
            </a:xfrm>
            <a:prstGeom prst="rect">
              <a:avLst/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3x3 dconv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A348E627-9E5C-4F2B-8BEC-48915102489E}"/>
                </a:ext>
              </a:extLst>
            </p:cNvPr>
            <p:cNvSpPr/>
            <p:nvPr/>
          </p:nvSpPr>
          <p:spPr>
            <a:xfrm rot="16200000">
              <a:off x="2616098" y="4774877"/>
              <a:ext cx="782686" cy="1738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SG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66DA2EA4-8BA4-44B4-A850-5706042C3174}"/>
                </a:ext>
              </a:extLst>
            </p:cNvPr>
            <p:cNvSpPr/>
            <p:nvPr/>
          </p:nvSpPr>
          <p:spPr>
            <a:xfrm rot="16200000">
              <a:off x="3109331" y="4774876"/>
              <a:ext cx="782686" cy="173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SCA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15BDA479-BC16-4EA3-8CE6-0E920D1E4305}"/>
                </a:ext>
              </a:extLst>
            </p:cNvPr>
            <p:cNvSpPr/>
            <p:nvPr/>
          </p:nvSpPr>
          <p:spPr>
            <a:xfrm rot="16200000">
              <a:off x="3603124" y="4774876"/>
              <a:ext cx="782686" cy="173852"/>
            </a:xfrm>
            <a:prstGeom prst="rect">
              <a:avLst/>
            </a:prstGeom>
            <a:solidFill>
              <a:srgbClr val="C5E0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245D668-FA99-410D-9B75-5C96E5655B39}"/>
                </a:ext>
              </a:extLst>
            </p:cNvPr>
            <p:cNvSpPr/>
            <p:nvPr/>
          </p:nvSpPr>
          <p:spPr>
            <a:xfrm rot="16200000">
              <a:off x="5954909" y="4772033"/>
              <a:ext cx="782686" cy="173852"/>
            </a:xfrm>
            <a:prstGeom prst="rect">
              <a:avLst/>
            </a:prstGeom>
            <a:solidFill>
              <a:srgbClr val="C5E0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F518C750-97BC-478E-A159-3567810A0091}"/>
                </a:ext>
              </a:extLst>
            </p:cNvPr>
            <p:cNvSpPr/>
            <p:nvPr/>
          </p:nvSpPr>
          <p:spPr>
            <a:xfrm rot="16200000">
              <a:off x="5412907" y="4772033"/>
              <a:ext cx="782686" cy="1738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SG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53F03440-5D10-4E34-A607-7C80CAF1A67C}"/>
                </a:ext>
              </a:extLst>
            </p:cNvPr>
            <p:cNvSpPr/>
            <p:nvPr/>
          </p:nvSpPr>
          <p:spPr>
            <a:xfrm rot="16200000">
              <a:off x="4872275" y="4772033"/>
              <a:ext cx="782686" cy="173852"/>
            </a:xfrm>
            <a:prstGeom prst="rect">
              <a:avLst/>
            </a:prstGeom>
            <a:solidFill>
              <a:srgbClr val="C5E0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8F09063C-51E1-4807-B8AD-F706DDD6AD50}"/>
                </a:ext>
              </a:extLst>
            </p:cNvPr>
            <p:cNvSpPr/>
            <p:nvPr/>
          </p:nvSpPr>
          <p:spPr>
            <a:xfrm rot="16200000">
              <a:off x="4316397" y="4772033"/>
              <a:ext cx="782686" cy="173852"/>
            </a:xfrm>
            <a:prstGeom prst="rect">
              <a:avLst/>
            </a:prstGeom>
            <a:solidFill>
              <a:srgbClr val="E8EB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LN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67CDD610-10E5-4B68-A987-0C1761FC9401}"/>
                </a:ext>
              </a:extLst>
            </p:cNvPr>
            <p:cNvCxnSpPr>
              <a:stCxn id="154" idx="2"/>
              <a:endCxn id="183" idx="0"/>
            </p:cNvCxnSpPr>
            <p:nvPr/>
          </p:nvCxnSpPr>
          <p:spPr>
            <a:xfrm rot="16200000">
              <a:off x="2072480" y="4703739"/>
              <a:ext cx="0" cy="3161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A4C4C534-6E48-4E68-96A6-875B332D4529}"/>
                </a:ext>
              </a:extLst>
            </p:cNvPr>
            <p:cNvCxnSpPr>
              <a:stCxn id="185" idx="2"/>
              <a:endCxn id="157" idx="0"/>
            </p:cNvCxnSpPr>
            <p:nvPr/>
          </p:nvCxnSpPr>
          <p:spPr>
            <a:xfrm rot="16200000">
              <a:off x="2763236" y="4704524"/>
              <a:ext cx="0" cy="3145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5272BE1D-D46D-480E-A5B5-51B1A4E012F6}"/>
                </a:ext>
              </a:extLst>
            </p:cNvPr>
            <p:cNvCxnSpPr>
              <a:stCxn id="157" idx="2"/>
              <a:endCxn id="158" idx="2"/>
            </p:cNvCxnSpPr>
            <p:nvPr/>
          </p:nvCxnSpPr>
          <p:spPr>
            <a:xfrm rot="16200000">
              <a:off x="3254057" y="4702112"/>
              <a:ext cx="0" cy="3193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E80286FA-FE41-4882-90D6-77EF523C26D8}"/>
                </a:ext>
              </a:extLst>
            </p:cNvPr>
            <p:cNvCxnSpPr>
              <a:stCxn id="158" idx="2"/>
              <a:endCxn id="159" idx="0"/>
            </p:cNvCxnSpPr>
            <p:nvPr/>
          </p:nvCxnSpPr>
          <p:spPr>
            <a:xfrm rot="16200000">
              <a:off x="3747570" y="4701832"/>
              <a:ext cx="0" cy="3199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CC78C1EF-2C31-43DE-9D7F-86E3032D56AE}"/>
                </a:ext>
              </a:extLst>
            </p:cNvPr>
            <p:cNvCxnSpPr>
              <a:cxnSpLocks/>
            </p:cNvCxnSpPr>
            <p:nvPr/>
          </p:nvCxnSpPr>
          <p:spPr>
            <a:xfrm>
              <a:off x="1408446" y="4861803"/>
              <a:ext cx="324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连接符: 肘形 170">
              <a:extLst>
                <a:ext uri="{FF2B5EF4-FFF2-40B4-BE49-F238E27FC236}">
                  <a16:creationId xmlns:a16="http://schemas.microsoft.com/office/drawing/2014/main" id="{E3C41572-88E5-4695-956A-EF9DEBBA6407}"/>
                </a:ext>
              </a:extLst>
            </p:cNvPr>
            <p:cNvCxnSpPr>
              <a:cxnSpLocks/>
              <a:endCxn id="206" idx="0"/>
            </p:cNvCxnSpPr>
            <p:nvPr/>
          </p:nvCxnSpPr>
          <p:spPr>
            <a:xfrm flipV="1">
              <a:off x="1622829" y="4773876"/>
              <a:ext cx="2714535" cy="85084"/>
            </a:xfrm>
            <a:prstGeom prst="bentConnector4">
              <a:avLst>
                <a:gd name="adj1" fmla="val -1484"/>
                <a:gd name="adj2" fmla="val 6709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连接符: 肘形 173">
              <a:extLst>
                <a:ext uri="{FF2B5EF4-FFF2-40B4-BE49-F238E27FC236}">
                  <a16:creationId xmlns:a16="http://schemas.microsoft.com/office/drawing/2014/main" id="{DF86A7AD-F61E-4EDF-A1A0-1D3287544E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329" y="4761182"/>
              <a:ext cx="2399519" cy="97776"/>
            </a:xfrm>
            <a:prstGeom prst="bentConnector4">
              <a:avLst>
                <a:gd name="adj1" fmla="val 6679"/>
                <a:gd name="adj2" fmla="val 57263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44EAA7FE-3FC1-444A-9843-0430241A19DA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 flipV="1">
              <a:off x="4435358" y="4858959"/>
              <a:ext cx="185456" cy="47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箭头连接符 175">
              <a:extLst>
                <a:ext uri="{FF2B5EF4-FFF2-40B4-BE49-F238E27FC236}">
                  <a16:creationId xmlns:a16="http://schemas.microsoft.com/office/drawing/2014/main" id="{378D0BCE-8DEC-4871-BD03-015B90DEC738}"/>
                </a:ext>
              </a:extLst>
            </p:cNvPr>
            <p:cNvCxnSpPr>
              <a:cxnSpLocks/>
              <a:stCxn id="159" idx="2"/>
            </p:cNvCxnSpPr>
            <p:nvPr/>
          </p:nvCxnSpPr>
          <p:spPr>
            <a:xfrm>
              <a:off x="4081393" y="4861802"/>
              <a:ext cx="173965" cy="1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21F916B8-B615-4929-9BC0-FC1464B02F0D}"/>
                </a:ext>
              </a:extLst>
            </p:cNvPr>
            <p:cNvCxnSpPr>
              <a:stCxn id="164" idx="2"/>
              <a:endCxn id="163" idx="0"/>
            </p:cNvCxnSpPr>
            <p:nvPr/>
          </p:nvCxnSpPr>
          <p:spPr>
            <a:xfrm>
              <a:off x="4794666" y="4858959"/>
              <a:ext cx="3820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E3DBBC61-66AD-4540-BC01-CDC17651003A}"/>
                </a:ext>
              </a:extLst>
            </p:cNvPr>
            <p:cNvCxnSpPr>
              <a:stCxn id="163" idx="2"/>
              <a:endCxn id="162" idx="0"/>
            </p:cNvCxnSpPr>
            <p:nvPr/>
          </p:nvCxnSpPr>
          <p:spPr>
            <a:xfrm>
              <a:off x="5350544" y="4858959"/>
              <a:ext cx="3667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460130A8-CCFF-45DC-8E7A-B3A8BB4B1D8D}"/>
                </a:ext>
              </a:extLst>
            </p:cNvPr>
            <p:cNvCxnSpPr>
              <a:stCxn id="162" idx="2"/>
              <a:endCxn id="161" idx="0"/>
            </p:cNvCxnSpPr>
            <p:nvPr/>
          </p:nvCxnSpPr>
          <p:spPr>
            <a:xfrm>
              <a:off x="5891176" y="4858959"/>
              <a:ext cx="368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箭头连接符 179">
              <a:extLst>
                <a:ext uri="{FF2B5EF4-FFF2-40B4-BE49-F238E27FC236}">
                  <a16:creationId xmlns:a16="http://schemas.microsoft.com/office/drawing/2014/main" id="{7718B030-3BAA-4A01-9468-811F3043F297}"/>
                </a:ext>
              </a:extLst>
            </p:cNvPr>
            <p:cNvCxnSpPr>
              <a:cxnSpLocks/>
              <a:stCxn id="161" idx="2"/>
            </p:cNvCxnSpPr>
            <p:nvPr/>
          </p:nvCxnSpPr>
          <p:spPr>
            <a:xfrm flipV="1">
              <a:off x="6433178" y="4858958"/>
              <a:ext cx="21267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339DC8D8-A182-448A-8687-5517E967119B}"/>
                </a:ext>
              </a:extLst>
            </p:cNvPr>
            <p:cNvCxnSpPr>
              <a:cxnSpLocks/>
            </p:cNvCxnSpPr>
            <p:nvPr/>
          </p:nvCxnSpPr>
          <p:spPr>
            <a:xfrm>
              <a:off x="6825848" y="4858958"/>
              <a:ext cx="2654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2AA32D83-D358-4EED-8656-E33714F90E6D}"/>
                </a:ext>
              </a:extLst>
            </p:cNvPr>
            <p:cNvSpPr/>
            <p:nvPr/>
          </p:nvSpPr>
          <p:spPr>
            <a:xfrm>
              <a:off x="7659676" y="4731462"/>
              <a:ext cx="608458" cy="25335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GAP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451E1204-4875-4310-9999-E036137C8EB2}"/>
                </a:ext>
              </a:extLst>
            </p:cNvPr>
            <p:cNvSpPr/>
            <p:nvPr/>
          </p:nvSpPr>
          <p:spPr>
            <a:xfrm rot="16200000">
              <a:off x="8248478" y="4770696"/>
              <a:ext cx="781200" cy="172800"/>
            </a:xfrm>
            <a:prstGeom prst="rect">
              <a:avLst/>
            </a:prstGeom>
            <a:solidFill>
              <a:srgbClr val="B4C7E7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B62569CF-578A-44E3-9C9A-2CB8771A71DA}"/>
                </a:ext>
              </a:extLst>
            </p:cNvPr>
            <p:cNvCxnSpPr>
              <a:cxnSpLocks/>
              <a:endCxn id="193" idx="2"/>
            </p:cNvCxnSpPr>
            <p:nvPr/>
          </p:nvCxnSpPr>
          <p:spPr>
            <a:xfrm>
              <a:off x="7349637" y="4858140"/>
              <a:ext cx="310039" cy="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517CBFA6-13F1-4D26-91D3-C4F5D73CC7C5}"/>
                </a:ext>
              </a:extLst>
            </p:cNvPr>
            <p:cNvGrpSpPr/>
            <p:nvPr/>
          </p:nvGrpSpPr>
          <p:grpSpPr>
            <a:xfrm>
              <a:off x="8977295" y="4748577"/>
              <a:ext cx="216000" cy="216000"/>
              <a:chOff x="6521236" y="3636223"/>
              <a:chExt cx="216000" cy="216000"/>
            </a:xfrm>
          </p:grpSpPr>
          <p:sp>
            <p:nvSpPr>
              <p:cNvPr id="203" name="流程图: 接点 202">
                <a:extLst>
                  <a:ext uri="{FF2B5EF4-FFF2-40B4-BE49-F238E27FC236}">
                    <a16:creationId xmlns:a16="http://schemas.microsoft.com/office/drawing/2014/main" id="{64D7C786-BD24-461F-AB26-B8DC2FF917FC}"/>
                  </a:ext>
                </a:extLst>
              </p:cNvPr>
              <p:cNvSpPr/>
              <p:nvPr/>
            </p:nvSpPr>
            <p:spPr>
              <a:xfrm>
                <a:off x="6521236" y="3636223"/>
                <a:ext cx="216000" cy="21600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4" name="直接连接符 203">
                <a:extLst>
                  <a:ext uri="{FF2B5EF4-FFF2-40B4-BE49-F238E27FC236}">
                    <a16:creationId xmlns:a16="http://schemas.microsoft.com/office/drawing/2014/main" id="{D2B80CDE-F2F9-4832-9FF0-2699994062AB}"/>
                  </a:ext>
                </a:extLst>
              </p:cNvPr>
              <p:cNvCxnSpPr>
                <a:cxnSpLocks/>
                <a:stCxn id="203" idx="1"/>
                <a:endCxn id="203" idx="5"/>
              </p:cNvCxnSpPr>
              <p:nvPr/>
            </p:nvCxnSpPr>
            <p:spPr>
              <a:xfrm>
                <a:off x="6552868" y="366785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>
                <a:extLst>
                  <a:ext uri="{FF2B5EF4-FFF2-40B4-BE49-F238E27FC236}">
                    <a16:creationId xmlns:a16="http://schemas.microsoft.com/office/drawing/2014/main" id="{43725160-C4A8-42B7-8991-FBDB36A43C61}"/>
                  </a:ext>
                </a:extLst>
              </p:cNvPr>
              <p:cNvCxnSpPr>
                <a:cxnSpLocks/>
                <a:stCxn id="203" idx="7"/>
                <a:endCxn id="203" idx="3"/>
              </p:cNvCxnSpPr>
              <p:nvPr/>
            </p:nvCxnSpPr>
            <p:spPr>
              <a:xfrm flipH="1">
                <a:off x="6552868" y="366785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连接符: 肘形 197">
              <a:extLst>
                <a:ext uri="{FF2B5EF4-FFF2-40B4-BE49-F238E27FC236}">
                  <a16:creationId xmlns:a16="http://schemas.microsoft.com/office/drawing/2014/main" id="{F9FD1641-463D-482D-8C89-F69877E91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414" y="4749916"/>
              <a:ext cx="1653881" cy="109042"/>
            </a:xfrm>
            <a:prstGeom prst="bentConnector4">
              <a:avLst>
                <a:gd name="adj1" fmla="val 5413"/>
                <a:gd name="adj2" fmla="val 493082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D112E5FC-8E86-4165-9237-2011DEA10C19}"/>
                </a:ext>
              </a:extLst>
            </p:cNvPr>
            <p:cNvCxnSpPr>
              <a:cxnSpLocks/>
              <a:stCxn id="203" idx="6"/>
            </p:cNvCxnSpPr>
            <p:nvPr/>
          </p:nvCxnSpPr>
          <p:spPr>
            <a:xfrm>
              <a:off x="9193295" y="4856577"/>
              <a:ext cx="216000" cy="714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C202640B-9C9E-4BCA-92AB-ABD4B520AFDF}"/>
                </a:ext>
              </a:extLst>
            </p:cNvPr>
            <p:cNvCxnSpPr>
              <a:stCxn id="193" idx="6"/>
              <a:endCxn id="195" idx="0"/>
            </p:cNvCxnSpPr>
            <p:nvPr/>
          </p:nvCxnSpPr>
          <p:spPr>
            <a:xfrm flipV="1">
              <a:off x="8268134" y="4857096"/>
              <a:ext cx="284544" cy="10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3D806235-76C2-4453-A917-3D9BB06B5795}"/>
                </a:ext>
              </a:extLst>
            </p:cNvPr>
            <p:cNvCxnSpPr>
              <a:stCxn id="195" idx="2"/>
              <a:endCxn id="203" idx="2"/>
            </p:cNvCxnSpPr>
            <p:nvPr/>
          </p:nvCxnSpPr>
          <p:spPr>
            <a:xfrm flipV="1">
              <a:off x="8725478" y="4856577"/>
              <a:ext cx="251817" cy="5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流程图: 或者 205">
              <a:extLst>
                <a:ext uri="{FF2B5EF4-FFF2-40B4-BE49-F238E27FC236}">
                  <a16:creationId xmlns:a16="http://schemas.microsoft.com/office/drawing/2014/main" id="{2512E727-B16B-4F9D-81F8-A1F5FEB21405}"/>
                </a:ext>
              </a:extLst>
            </p:cNvPr>
            <p:cNvSpPr/>
            <p:nvPr/>
          </p:nvSpPr>
          <p:spPr>
            <a:xfrm>
              <a:off x="4247364" y="4773876"/>
              <a:ext cx="180000" cy="180000"/>
            </a:xfrm>
            <a:prstGeom prst="flowChar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流程图: 或者 206">
              <a:extLst>
                <a:ext uri="{FF2B5EF4-FFF2-40B4-BE49-F238E27FC236}">
                  <a16:creationId xmlns:a16="http://schemas.microsoft.com/office/drawing/2014/main" id="{B9D63B59-6A6B-455A-BBF1-9F08C1F86B61}"/>
                </a:ext>
              </a:extLst>
            </p:cNvPr>
            <p:cNvSpPr/>
            <p:nvPr/>
          </p:nvSpPr>
          <p:spPr>
            <a:xfrm>
              <a:off x="6643455" y="4768959"/>
              <a:ext cx="180000" cy="180000"/>
            </a:xfrm>
            <a:prstGeom prst="flowChar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72B7539-A762-410F-B255-4DC2A2B0BF7A}"/>
                </a:ext>
              </a:extLst>
            </p:cNvPr>
            <p:cNvSpPr/>
            <p:nvPr/>
          </p:nvSpPr>
          <p:spPr>
            <a:xfrm>
              <a:off x="1311964" y="4192551"/>
              <a:ext cx="5862458" cy="1144999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7111912D-D281-45B9-8768-CF270E133444}"/>
                </a:ext>
              </a:extLst>
            </p:cNvPr>
            <p:cNvSpPr/>
            <p:nvPr/>
          </p:nvSpPr>
          <p:spPr>
            <a:xfrm>
              <a:off x="7302704" y="4196459"/>
              <a:ext cx="2154132" cy="1144999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A4CA584F-FFF1-48AF-87E4-248F5DCA63F1}"/>
                </a:ext>
              </a:extLst>
            </p:cNvPr>
            <p:cNvSpPr txBox="1"/>
            <p:nvPr/>
          </p:nvSpPr>
          <p:spPr>
            <a:xfrm>
              <a:off x="4023629" y="5377163"/>
              <a:ext cx="566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214" name="文本框 213">
              <a:extLst>
                <a:ext uri="{FF2B5EF4-FFF2-40B4-BE49-F238E27FC236}">
                  <a16:creationId xmlns:a16="http://schemas.microsoft.com/office/drawing/2014/main" id="{170DE15B-B617-4AD7-A637-52F7C7D4D87F}"/>
                </a:ext>
              </a:extLst>
            </p:cNvPr>
            <p:cNvSpPr txBox="1"/>
            <p:nvPr/>
          </p:nvSpPr>
          <p:spPr>
            <a:xfrm>
              <a:off x="8021508" y="5374329"/>
              <a:ext cx="566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65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6BF95B4A-8D0F-44B3-9E51-CA8AA9B21AB1}"/>
              </a:ext>
            </a:extLst>
          </p:cNvPr>
          <p:cNvGrpSpPr/>
          <p:nvPr/>
        </p:nvGrpSpPr>
        <p:grpSpPr>
          <a:xfrm>
            <a:off x="1970570" y="1321120"/>
            <a:ext cx="7422198" cy="3672898"/>
            <a:chOff x="566643" y="443666"/>
            <a:chExt cx="7422198" cy="3672898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78D93708-8A01-43EF-999C-6F08CC691295}"/>
                </a:ext>
              </a:extLst>
            </p:cNvPr>
            <p:cNvGrpSpPr/>
            <p:nvPr/>
          </p:nvGrpSpPr>
          <p:grpSpPr>
            <a:xfrm>
              <a:off x="566643" y="443666"/>
              <a:ext cx="7422198" cy="1800000"/>
              <a:chOff x="566643" y="443666"/>
              <a:chExt cx="7422198" cy="1800000"/>
            </a:xfrm>
          </p:grpSpPr>
          <p:pic>
            <p:nvPicPr>
              <p:cNvPr id="38" name="图形 37">
                <a:extLst>
                  <a:ext uri="{FF2B5EF4-FFF2-40B4-BE49-F238E27FC236}">
                    <a16:creationId xmlns:a16="http://schemas.microsoft.com/office/drawing/2014/main" id="{E108C840-2D69-42F6-A78C-C127F7F69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6643" y="443666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40" name="图形 39">
                <a:extLst>
                  <a:ext uri="{FF2B5EF4-FFF2-40B4-BE49-F238E27FC236}">
                    <a16:creationId xmlns:a16="http://schemas.microsoft.com/office/drawing/2014/main" id="{E5525F28-D54E-4563-A36F-5BCAAF11D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40709" y="443666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42" name="图形 41">
                <a:extLst>
                  <a:ext uri="{FF2B5EF4-FFF2-40B4-BE49-F238E27FC236}">
                    <a16:creationId xmlns:a16="http://schemas.microsoft.com/office/drawing/2014/main" id="{DB3E8C91-0CD2-4736-9FA7-1DDDCC134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4775" y="443666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44" name="图形 43">
                <a:extLst>
                  <a:ext uri="{FF2B5EF4-FFF2-40B4-BE49-F238E27FC236}">
                    <a16:creationId xmlns:a16="http://schemas.microsoft.com/office/drawing/2014/main" id="{50C42A02-EA4B-44C3-B970-C536BF25B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88841" y="443666"/>
                <a:ext cx="1800000" cy="1800000"/>
              </a:xfrm>
              <a:prstGeom prst="rect">
                <a:avLst/>
              </a:prstGeom>
            </p:spPr>
          </p:pic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843B72A7-63C1-4159-8C75-54CAB004E816}"/>
                </a:ext>
              </a:extLst>
            </p:cNvPr>
            <p:cNvGrpSpPr/>
            <p:nvPr/>
          </p:nvGrpSpPr>
          <p:grpSpPr>
            <a:xfrm>
              <a:off x="566643" y="2316564"/>
              <a:ext cx="7422198" cy="1800000"/>
              <a:chOff x="566643" y="2529000"/>
              <a:chExt cx="7422198" cy="1800000"/>
            </a:xfrm>
          </p:grpSpPr>
          <p:pic>
            <p:nvPicPr>
              <p:cNvPr id="48" name="图形 47">
                <a:extLst>
                  <a:ext uri="{FF2B5EF4-FFF2-40B4-BE49-F238E27FC236}">
                    <a16:creationId xmlns:a16="http://schemas.microsoft.com/office/drawing/2014/main" id="{8F5D10B4-1CC5-413B-AC80-2C6F19242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66643" y="2529000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50" name="图形 49">
                <a:extLst>
                  <a:ext uri="{FF2B5EF4-FFF2-40B4-BE49-F238E27FC236}">
                    <a16:creationId xmlns:a16="http://schemas.microsoft.com/office/drawing/2014/main" id="{45A11ED3-A740-42B7-9C09-984E0A2C6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440709" y="2529000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52" name="图形 51">
                <a:extLst>
                  <a:ext uri="{FF2B5EF4-FFF2-40B4-BE49-F238E27FC236}">
                    <a16:creationId xmlns:a16="http://schemas.microsoft.com/office/drawing/2014/main" id="{FBB6D0B3-0292-4D70-8BB6-FDBF1CC65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314775" y="2529000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54" name="图形 53">
                <a:extLst>
                  <a:ext uri="{FF2B5EF4-FFF2-40B4-BE49-F238E27FC236}">
                    <a16:creationId xmlns:a16="http://schemas.microsoft.com/office/drawing/2014/main" id="{84E60576-C533-40CA-A07F-EF988D12E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188841" y="2529000"/>
                <a:ext cx="1800000" cy="18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193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4DFFB039-1807-404D-A1B5-AF19617230A2}"/>
              </a:ext>
            </a:extLst>
          </p:cNvPr>
          <p:cNvGrpSpPr/>
          <p:nvPr/>
        </p:nvGrpSpPr>
        <p:grpSpPr>
          <a:xfrm>
            <a:off x="720000" y="904875"/>
            <a:ext cx="11844000" cy="4514850"/>
            <a:chOff x="720000" y="904875"/>
            <a:chExt cx="11844000" cy="45148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8964871-1C7D-48A5-B31C-651961F51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000" y="904875"/>
              <a:ext cx="2880000" cy="16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ED657F1-DAC4-4446-8BA4-67005705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8000" y="904875"/>
              <a:ext cx="2880000" cy="162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3CFB8B-B22C-409F-9FF4-D80F1287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6000" y="904875"/>
              <a:ext cx="2880000" cy="16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A90CDF5-ABD5-410D-A270-0D085EDC5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4000" y="904875"/>
              <a:ext cx="2880000" cy="162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5CD677A-1331-47CB-87CC-0893D885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6000" y="3180900"/>
              <a:ext cx="2880000" cy="162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8A82C99-4B26-456C-B6FB-EC207CAC1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8000" y="3180900"/>
              <a:ext cx="2880000" cy="1620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8D80A22-9484-417B-9AE7-DC081339F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4000" y="3180900"/>
              <a:ext cx="2880000" cy="1615385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39B44F7-D968-491A-A9EC-D05288F0C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0000" y="3180900"/>
              <a:ext cx="2880000" cy="162000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D9BA4DE-B67C-49CD-B2D7-D808237AFF06}"/>
                </a:ext>
              </a:extLst>
            </p:cNvPr>
            <p:cNvSpPr txBox="1"/>
            <p:nvPr/>
          </p:nvSpPr>
          <p:spPr>
            <a:xfrm>
              <a:off x="1393319" y="2497368"/>
              <a:ext cx="153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23.42 dB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Blurry Image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717FF6B-01F5-48C5-851A-BF4C5ADEC1BA}"/>
                </a:ext>
              </a:extLst>
            </p:cNvPr>
            <p:cNvSpPr txBox="1"/>
            <p:nvPr/>
          </p:nvSpPr>
          <p:spPr>
            <a:xfrm>
              <a:off x="4489441" y="2497368"/>
              <a:ext cx="153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PSNR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F5A0CF6-3FB7-4936-814F-2DD3F6EBBBC1}"/>
                </a:ext>
              </a:extLst>
            </p:cNvPr>
            <p:cNvSpPr txBox="1"/>
            <p:nvPr/>
          </p:nvSpPr>
          <p:spPr>
            <a:xfrm>
              <a:off x="7369320" y="2497368"/>
              <a:ext cx="153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23.42 dB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Blurry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1B797EB-712E-4A33-9F2B-C43910146500}"/>
                </a:ext>
              </a:extLst>
            </p:cNvPr>
            <p:cNvSpPr txBox="1"/>
            <p:nvPr/>
          </p:nvSpPr>
          <p:spPr>
            <a:xfrm>
              <a:off x="10357319" y="2497368"/>
              <a:ext cx="1653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29.95 dB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MPRNet-Local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451AC34-42A0-4192-8E46-8BFFBD182BA8}"/>
                </a:ext>
              </a:extLst>
            </p:cNvPr>
            <p:cNvSpPr txBox="1"/>
            <p:nvPr/>
          </p:nvSpPr>
          <p:spPr>
            <a:xfrm>
              <a:off x="1288285" y="4773394"/>
              <a:ext cx="1743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30.25 dB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Restormer-Local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2343802-ADFA-4A7A-B099-D4B417208596}"/>
                </a:ext>
              </a:extLst>
            </p:cNvPr>
            <p:cNvSpPr txBox="1"/>
            <p:nvPr/>
          </p:nvSpPr>
          <p:spPr>
            <a:xfrm>
              <a:off x="7264286" y="4773394"/>
              <a:ext cx="1743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32.12 dB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FFTformer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6782872-EA6F-452F-BAAC-FE823DB35825}"/>
                </a:ext>
              </a:extLst>
            </p:cNvPr>
            <p:cNvSpPr txBox="1"/>
            <p:nvPr/>
          </p:nvSpPr>
          <p:spPr>
            <a:xfrm>
              <a:off x="4384407" y="4773394"/>
              <a:ext cx="1743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31.74 dB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NAFNet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EB26AC1-50FF-4F55-976A-48D1F1B7125D}"/>
                </a:ext>
              </a:extLst>
            </p:cNvPr>
            <p:cNvSpPr txBox="1"/>
            <p:nvPr/>
          </p:nvSpPr>
          <p:spPr>
            <a:xfrm>
              <a:off x="10312457" y="4773394"/>
              <a:ext cx="1743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32.33 dB</a:t>
              </a:r>
            </a:p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CATNet (ours)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E53DEA7-6458-48B0-9D20-69A48FAA372A}"/>
                </a:ext>
              </a:extLst>
            </p:cNvPr>
            <p:cNvSpPr/>
            <p:nvPr/>
          </p:nvSpPr>
          <p:spPr>
            <a:xfrm>
              <a:off x="3895725" y="2009775"/>
              <a:ext cx="488682" cy="276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4E39255-84C8-41A7-AE7C-4D60A22BCE58}"/>
                </a:ext>
              </a:extLst>
            </p:cNvPr>
            <p:cNvSpPr/>
            <p:nvPr/>
          </p:nvSpPr>
          <p:spPr>
            <a:xfrm>
              <a:off x="9868637" y="1983917"/>
              <a:ext cx="488682" cy="276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821231-AEDC-433D-AB5B-C580D120FB7F}"/>
                </a:ext>
              </a:extLst>
            </p:cNvPr>
            <p:cNvSpPr/>
            <p:nvPr/>
          </p:nvSpPr>
          <p:spPr>
            <a:xfrm>
              <a:off x="9823775" y="4248150"/>
              <a:ext cx="488682" cy="276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EFE981D-405C-4DD7-BB0D-A872A6CF63C3}"/>
                </a:ext>
              </a:extLst>
            </p:cNvPr>
            <p:cNvSpPr/>
            <p:nvPr/>
          </p:nvSpPr>
          <p:spPr>
            <a:xfrm>
              <a:off x="6874020" y="4258209"/>
              <a:ext cx="488682" cy="276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6320DA2-1744-4580-9A6F-0FFCF9D06DC5}"/>
                </a:ext>
              </a:extLst>
            </p:cNvPr>
            <p:cNvSpPr/>
            <p:nvPr/>
          </p:nvSpPr>
          <p:spPr>
            <a:xfrm>
              <a:off x="3895725" y="4262971"/>
              <a:ext cx="488682" cy="276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075E3F6-8FB2-45D6-A4B8-09F9B2398FA8}"/>
                </a:ext>
              </a:extLst>
            </p:cNvPr>
            <p:cNvSpPr/>
            <p:nvPr/>
          </p:nvSpPr>
          <p:spPr>
            <a:xfrm>
              <a:off x="904637" y="4258209"/>
              <a:ext cx="488682" cy="276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7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5D9BA4DE-B67C-49CD-B2D7-D808237AFF06}"/>
              </a:ext>
            </a:extLst>
          </p:cNvPr>
          <p:cNvSpPr txBox="1"/>
          <p:nvPr/>
        </p:nvSpPr>
        <p:spPr>
          <a:xfrm>
            <a:off x="1393319" y="2497368"/>
            <a:ext cx="153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23.42 dB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Rainy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717FF6B-01F5-48C5-851A-BF4C5ADEC1BA}"/>
              </a:ext>
            </a:extLst>
          </p:cNvPr>
          <p:cNvSpPr txBox="1"/>
          <p:nvPr/>
        </p:nvSpPr>
        <p:spPr>
          <a:xfrm>
            <a:off x="4489441" y="2497368"/>
            <a:ext cx="153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5A0CF6-3FB7-4936-814F-2DD3F6EBBBC1}"/>
              </a:ext>
            </a:extLst>
          </p:cNvPr>
          <p:cNvSpPr txBox="1"/>
          <p:nvPr/>
        </p:nvSpPr>
        <p:spPr>
          <a:xfrm>
            <a:off x="7369320" y="2497368"/>
            <a:ext cx="153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23.42 dB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1B797EB-712E-4A33-9F2B-C43910146500}"/>
              </a:ext>
            </a:extLst>
          </p:cNvPr>
          <p:cNvSpPr txBox="1"/>
          <p:nvPr/>
        </p:nvSpPr>
        <p:spPr>
          <a:xfrm>
            <a:off x="10357319" y="2497368"/>
            <a:ext cx="1653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29.95 dB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MPRNet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51AC34-42A0-4192-8E46-8BFFBD182BA8}"/>
              </a:ext>
            </a:extLst>
          </p:cNvPr>
          <p:cNvSpPr txBox="1"/>
          <p:nvPr/>
        </p:nvSpPr>
        <p:spPr>
          <a:xfrm>
            <a:off x="1288285" y="4773394"/>
            <a:ext cx="174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30.25 dB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Restormer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2343802-ADFA-4A7A-B099-D4B417208596}"/>
              </a:ext>
            </a:extLst>
          </p:cNvPr>
          <p:cNvSpPr txBox="1"/>
          <p:nvPr/>
        </p:nvSpPr>
        <p:spPr>
          <a:xfrm>
            <a:off x="7264286" y="4773394"/>
            <a:ext cx="174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32.12 dB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DRSformer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6782872-EA6F-452F-BAAC-FE823DB35825}"/>
              </a:ext>
            </a:extLst>
          </p:cNvPr>
          <p:cNvSpPr txBox="1"/>
          <p:nvPr/>
        </p:nvSpPr>
        <p:spPr>
          <a:xfrm>
            <a:off x="4384407" y="4773394"/>
            <a:ext cx="174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31.74 dB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Uformer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EB26AC1-50FF-4F55-976A-48D1F1B7125D}"/>
              </a:ext>
            </a:extLst>
          </p:cNvPr>
          <p:cNvSpPr txBox="1"/>
          <p:nvPr/>
        </p:nvSpPr>
        <p:spPr>
          <a:xfrm>
            <a:off x="10312457" y="4773394"/>
            <a:ext cx="174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32.33 dB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CATNet (ours)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08A8F720-55C1-41EE-8942-D343ACCE9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" y="433068"/>
            <a:ext cx="4224000" cy="2376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8FC9783-9E96-4BA6-A040-380CABA1DD79}"/>
              </a:ext>
            </a:extLst>
          </p:cNvPr>
          <p:cNvSpPr txBox="1"/>
          <p:nvPr/>
        </p:nvSpPr>
        <p:spPr>
          <a:xfrm>
            <a:off x="1388220" y="2809068"/>
            <a:ext cx="153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20.37 dB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Blurry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F1A7798-7F4E-4E1C-9F02-A110816671AC}"/>
              </a:ext>
            </a:extLst>
          </p:cNvPr>
          <p:cNvSpPr txBox="1"/>
          <p:nvPr/>
        </p:nvSpPr>
        <p:spPr>
          <a:xfrm>
            <a:off x="6723345" y="1297067"/>
            <a:ext cx="153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20.37 dB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0BDCB0A-2722-41C9-89BF-E31337D5F9E6}"/>
              </a:ext>
            </a:extLst>
          </p:cNvPr>
          <p:cNvSpPr txBox="1"/>
          <p:nvPr/>
        </p:nvSpPr>
        <p:spPr>
          <a:xfrm>
            <a:off x="8818845" y="1297066"/>
            <a:ext cx="153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25.44 dB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MPRNet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5D68E5F-7195-4D42-95CC-DC819B3A968E}"/>
              </a:ext>
            </a:extLst>
          </p:cNvPr>
          <p:cNvSpPr txBox="1"/>
          <p:nvPr/>
        </p:nvSpPr>
        <p:spPr>
          <a:xfrm>
            <a:off x="4627845" y="2782669"/>
            <a:ext cx="153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25.61 dB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NAFNet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C23D84-6C08-4EAB-BD98-8FE594FDC811}"/>
              </a:ext>
            </a:extLst>
          </p:cNvPr>
          <p:cNvSpPr txBox="1"/>
          <p:nvPr/>
        </p:nvSpPr>
        <p:spPr>
          <a:xfrm>
            <a:off x="8750745" y="2809068"/>
            <a:ext cx="1669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27.07 dB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CATNet (Ours)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F336707-A2C0-4D33-89C4-891B146AE503}"/>
              </a:ext>
            </a:extLst>
          </p:cNvPr>
          <p:cNvSpPr txBox="1"/>
          <p:nvPr/>
        </p:nvSpPr>
        <p:spPr>
          <a:xfrm>
            <a:off x="6723345" y="2809068"/>
            <a:ext cx="153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26.85 dB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Restormer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F3285B-2BCE-4BF9-A2ED-CB7B44727389}"/>
              </a:ext>
            </a:extLst>
          </p:cNvPr>
          <p:cNvSpPr txBox="1"/>
          <p:nvPr/>
        </p:nvSpPr>
        <p:spPr>
          <a:xfrm>
            <a:off x="4627845" y="1297066"/>
            <a:ext cx="153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9CB060E4-739B-49D0-BE1E-ED819F1B2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25" y="1945068"/>
            <a:ext cx="1900800" cy="864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2EC163A-6C13-4D9D-A1ED-ABBFE569C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625" y="433068"/>
            <a:ext cx="1900800" cy="864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8562948-63DF-42AC-82AC-4FAC3121E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125" y="433068"/>
            <a:ext cx="1900800" cy="864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EC501F8-1FA9-4C67-A59C-A1DD8931E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125" y="1945068"/>
            <a:ext cx="1900800" cy="864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C7A6F62-6D50-415A-BC8D-5DF4BEAC5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125" y="443994"/>
            <a:ext cx="1900800" cy="864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2FCA146-E861-493A-9D56-0F7735C1B5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25" r="7917" b="3223"/>
          <a:stretch/>
        </p:blipFill>
        <p:spPr>
          <a:xfrm>
            <a:off x="8635125" y="1943397"/>
            <a:ext cx="1900800" cy="864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8350DFAD-1E08-4CA5-BAC3-0F87FCACB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00" y="3525318"/>
            <a:ext cx="4222800" cy="31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39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</TotalTime>
  <Words>183</Words>
  <Application>Microsoft Office PowerPoint</Application>
  <PresentationFormat>宽屏</PresentationFormat>
  <Paragraphs>107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 虎</dc:creator>
  <cp:lastModifiedBy>高 虎</cp:lastModifiedBy>
  <cp:revision>62</cp:revision>
  <dcterms:created xsi:type="dcterms:W3CDTF">2023-06-13T04:07:13Z</dcterms:created>
  <dcterms:modified xsi:type="dcterms:W3CDTF">2023-08-15T07:28:36Z</dcterms:modified>
</cp:coreProperties>
</file>